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7" r:id="rId5"/>
    <p:sldId id="259" r:id="rId6"/>
    <p:sldId id="261" r:id="rId7"/>
    <p:sldId id="262" r:id="rId8"/>
    <p:sldId id="270" r:id="rId9"/>
    <p:sldId id="271" r:id="rId10"/>
    <p:sldId id="277" r:id="rId11"/>
    <p:sldId id="265" r:id="rId12"/>
    <p:sldId id="266" r:id="rId13"/>
    <p:sldId id="273" r:id="rId14"/>
    <p:sldId id="274" r:id="rId15"/>
    <p:sldId id="276" r:id="rId16"/>
    <p:sldId id="275" r:id="rId17"/>
    <p:sldId id="278" r:id="rId18"/>
    <p:sldId id="279" r:id="rId19"/>
    <p:sldId id="280" r:id="rId20"/>
    <p:sldId id="281" r:id="rId21"/>
    <p:sldId id="28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97CF"/>
    <a:srgbClr val="7030A0"/>
    <a:srgbClr val="BA8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4" autoAdjust="0"/>
    <p:restoredTop sz="94660"/>
  </p:normalViewPr>
  <p:slideViewPr>
    <p:cSldViewPr snapToGrid="0">
      <p:cViewPr>
        <p:scale>
          <a:sx n="66" d="100"/>
          <a:sy n="66" d="100"/>
        </p:scale>
        <p:origin x="-67" y="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70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777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14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90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15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507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655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905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486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E8CA1D-A8C5-44E2-BCAE-E2BFDB7D064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C1D78-792A-4297-A291-8E43B58EC4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04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rawgit.com/IALSA/ialsa-2016-groningen-public/master/0-ellis-island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5 voices, 10 stories: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8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73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ounded Rectangle 70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6" name="Can 5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7" name="Can 6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Can 7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" name="Can 8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6087961" y="1327631"/>
            <a:ext cx="1569720" cy="883994"/>
            <a:chOff x="4869180" y="1287705"/>
            <a:chExt cx="1569720" cy="883994"/>
          </a:xfrm>
        </p:grpSpPr>
        <p:grpSp>
          <p:nvGrpSpPr>
            <p:cNvPr id="14" name="Group 1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5381216" y="1287705"/>
              <a:ext cx="51777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age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153" name="Can 152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4" name="Can 153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5" name="Can 154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6" name="Can 155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7" name="Can 156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084036" y="408317"/>
            <a:ext cx="1569720" cy="883994"/>
            <a:chOff x="4869180" y="1287705"/>
            <a:chExt cx="1569720" cy="883994"/>
          </a:xfrm>
        </p:grpSpPr>
        <p:grpSp>
          <p:nvGrpSpPr>
            <p:cNvPr id="98" name="Group 97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5155834" y="1287705"/>
              <a:ext cx="96853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smoking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6085344" y="2246945"/>
            <a:ext cx="1569720" cy="883994"/>
            <a:chOff x="4869180" y="1287705"/>
            <a:chExt cx="1569720" cy="883994"/>
          </a:xfrm>
        </p:grpSpPr>
        <p:grpSp>
          <p:nvGrpSpPr>
            <p:cNvPr id="110" name="Group 109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Rounded Rectangle 112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5397217" y="1287705"/>
              <a:ext cx="48577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sex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082728" y="3166259"/>
            <a:ext cx="1569720" cy="883994"/>
            <a:chOff x="4869180" y="1287705"/>
            <a:chExt cx="1569720" cy="883994"/>
          </a:xfrm>
        </p:grpSpPr>
        <p:grpSp>
          <p:nvGrpSpPr>
            <p:cNvPr id="119" name="Group 118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23" name="Rounded Rectangle 122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Rounded Rectangle 124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1" name="Rectangle 120"/>
            <p:cNvSpPr/>
            <p:nvPr/>
          </p:nvSpPr>
          <p:spPr>
            <a:xfrm>
              <a:off x="5079312" y="1287705"/>
              <a:ext cx="112159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education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6086652" y="4085573"/>
            <a:ext cx="1569720" cy="883994"/>
            <a:chOff x="4869180" y="1287705"/>
            <a:chExt cx="1569720" cy="883994"/>
          </a:xfrm>
        </p:grpSpPr>
        <p:grpSp>
          <p:nvGrpSpPr>
            <p:cNvPr id="134" name="Group 13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36" name="Rounded Rectangle 135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ounded Rectangle 136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5214961" y="1287705"/>
              <a:ext cx="85029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marital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6084310" y="5697792"/>
            <a:ext cx="1569720" cy="883994"/>
            <a:chOff x="4869180" y="1287705"/>
            <a:chExt cx="1569720" cy="883994"/>
          </a:xfrm>
        </p:grpSpPr>
        <p:grpSp>
          <p:nvGrpSpPr>
            <p:cNvPr id="144" name="Group 14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0" name="Rounded Rectangle 149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5" name="Rectangle 144"/>
            <p:cNvSpPr/>
            <p:nvPr/>
          </p:nvSpPr>
          <p:spPr>
            <a:xfrm>
              <a:off x="5107594" y="1287705"/>
              <a:ext cx="1065036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construct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5" name="Rounded Rectangle 17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58" name="Curved Connector 57"/>
          <p:cNvCxnSpPr>
            <a:stCxn id="5" idx="4"/>
            <a:endCxn id="175" idx="0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6" idx="4"/>
          </p:cNvCxnSpPr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7" idx="4"/>
            <a:endCxn id="175" idx="1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8" idx="4"/>
          </p:cNvCxnSpPr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9" idx="4"/>
            <a:endCxn id="175" idx="2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Can 175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179" name="Curved Connector 178"/>
          <p:cNvCxnSpPr>
            <a:stCxn id="104" idx="3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stCxn id="71" idx="3"/>
            <a:endCxn id="102" idx="1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stCxn id="71" idx="3"/>
            <a:endCxn id="15" idx="1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stCxn id="71" idx="3"/>
            <a:endCxn id="112" idx="1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71" idx="3"/>
            <a:endCxn id="123" idx="1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stCxn id="71" idx="3"/>
            <a:endCxn id="136" idx="1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stCxn id="71" idx="3"/>
            <a:endCxn id="150" idx="1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71" idx="3"/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stCxn id="16" idx="3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stCxn id="113" idx="3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stCxn id="125" idx="3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stCxn id="137" idx="3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stCxn id="158" idx="3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endCxn id="176" idx="2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stCxn id="175" idx="3"/>
            <a:endCxn id="71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5" name="TextBox 224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>
            <a:stCxn id="102" idx="3"/>
            <a:endCxn id="104" idx="1"/>
          </p:cNvCxnSpPr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>
            <a:stCxn id="15" idx="3"/>
            <a:endCxn id="16" idx="1"/>
          </p:cNvCxnSpPr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>
            <a:stCxn id="112" idx="3"/>
            <a:endCxn id="113" idx="1"/>
          </p:cNvCxnSpPr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>
            <a:stCxn id="123" idx="3"/>
            <a:endCxn id="125" idx="1"/>
          </p:cNvCxnSpPr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>
            <a:stCxn id="136" idx="3"/>
            <a:endCxn id="137" idx="1"/>
          </p:cNvCxnSpPr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>
            <a:stCxn id="150" idx="3"/>
            <a:endCxn id="158" idx="1"/>
          </p:cNvCxnSpPr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41" name="Group 240"/>
          <p:cNvGrpSpPr/>
          <p:nvPr/>
        </p:nvGrpSpPr>
        <p:grpSpPr>
          <a:xfrm>
            <a:off x="5492387" y="-43058"/>
            <a:ext cx="2526549" cy="523220"/>
            <a:chOff x="5550262" y="95842"/>
            <a:chExt cx="2526549" cy="523220"/>
          </a:xfrm>
        </p:grpSpPr>
        <p:sp>
          <p:nvSpPr>
            <p:cNvPr id="239" name="Rectangle 238"/>
            <p:cNvSpPr/>
            <p:nvPr/>
          </p:nvSpPr>
          <p:spPr>
            <a:xfrm>
              <a:off x="5550262" y="95842"/>
              <a:ext cx="1475148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280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prelude</a:t>
              </a:r>
              <a:r>
                <a:rPr lang="en-US" sz="2800" b="0" cap="none" spc="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endParaRPr lang="en-US" sz="2800" b="0" cap="none" spc="0" dirty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6752089" y="95842"/>
              <a:ext cx="1324722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|sonata</a:t>
              </a:r>
              <a:endParaRPr lang="en-US" sz="28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91" name="Rectangle 90"/>
          <p:cNvSpPr/>
          <p:nvPr/>
        </p:nvSpPr>
        <p:spPr>
          <a:xfrm>
            <a:off x="-150432" y="-103952"/>
            <a:ext cx="12192000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94" name="Can 93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5" name="Can 94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6" name="Can 95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7" name="Can 96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9" name="Can 98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01" name="Can 100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03" name="Can 102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05" name="Can 104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07" name="Can 106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08" name="Can 107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09" name="TextBox 108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21916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ounded Rectangle 70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6" name="Can 5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7" name="Can 6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Can 7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" name="Can 8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6087961" y="1327631"/>
            <a:ext cx="1569720" cy="883994"/>
            <a:chOff x="4869180" y="1287705"/>
            <a:chExt cx="1569720" cy="883994"/>
          </a:xfrm>
        </p:grpSpPr>
        <p:grpSp>
          <p:nvGrpSpPr>
            <p:cNvPr id="14" name="Group 1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5381216" y="1287705"/>
              <a:ext cx="51777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age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153" name="Can 152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4" name="Can 153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5" name="Can 154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6" name="Can 155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7" name="Can 156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084036" y="408317"/>
            <a:ext cx="1569720" cy="883994"/>
            <a:chOff x="4869180" y="1287705"/>
            <a:chExt cx="1569720" cy="883994"/>
          </a:xfrm>
        </p:grpSpPr>
        <p:grpSp>
          <p:nvGrpSpPr>
            <p:cNvPr id="98" name="Group 97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5155834" y="1287705"/>
              <a:ext cx="96853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smoking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6085344" y="2246945"/>
            <a:ext cx="1569720" cy="883994"/>
            <a:chOff x="4869180" y="1287705"/>
            <a:chExt cx="1569720" cy="883994"/>
          </a:xfrm>
        </p:grpSpPr>
        <p:grpSp>
          <p:nvGrpSpPr>
            <p:cNvPr id="110" name="Group 109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Rounded Rectangle 112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5397217" y="1287705"/>
              <a:ext cx="48577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sex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082728" y="3166259"/>
            <a:ext cx="1569720" cy="883994"/>
            <a:chOff x="4869180" y="1287705"/>
            <a:chExt cx="1569720" cy="883994"/>
          </a:xfrm>
        </p:grpSpPr>
        <p:grpSp>
          <p:nvGrpSpPr>
            <p:cNvPr id="119" name="Group 118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23" name="Rounded Rectangle 122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Rounded Rectangle 124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1" name="Rectangle 120"/>
            <p:cNvSpPr/>
            <p:nvPr/>
          </p:nvSpPr>
          <p:spPr>
            <a:xfrm>
              <a:off x="5079312" y="1287705"/>
              <a:ext cx="112159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education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6086652" y="4085573"/>
            <a:ext cx="1569720" cy="883994"/>
            <a:chOff x="4869180" y="1287705"/>
            <a:chExt cx="1569720" cy="883994"/>
          </a:xfrm>
        </p:grpSpPr>
        <p:grpSp>
          <p:nvGrpSpPr>
            <p:cNvPr id="134" name="Group 13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36" name="Rounded Rectangle 135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ounded Rectangle 136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5214961" y="1287705"/>
              <a:ext cx="85029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marital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6084310" y="5697792"/>
            <a:ext cx="1569720" cy="883994"/>
            <a:chOff x="4869180" y="1287705"/>
            <a:chExt cx="1569720" cy="883994"/>
          </a:xfrm>
        </p:grpSpPr>
        <p:grpSp>
          <p:nvGrpSpPr>
            <p:cNvPr id="144" name="Group 14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0" name="Rounded Rectangle 149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5" name="Rectangle 144"/>
            <p:cNvSpPr/>
            <p:nvPr/>
          </p:nvSpPr>
          <p:spPr>
            <a:xfrm>
              <a:off x="5107594" y="1287705"/>
              <a:ext cx="1065036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construct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8" name="Rounded Rectangle 177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172" name="Can 171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Can 162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1" name="Can 170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4" name="Can 163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Can 169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5" name="Can 16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9" name="Can 168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Can 165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7" name="Can 16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75" name="Rounded Rectangle 17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58" name="Curved Connector 57"/>
          <p:cNvCxnSpPr>
            <a:stCxn id="5" idx="4"/>
            <a:endCxn id="175" idx="0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6" idx="4"/>
          </p:cNvCxnSpPr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7" idx="4"/>
            <a:endCxn id="175" idx="1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8" idx="4"/>
          </p:cNvCxnSpPr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9" idx="4"/>
            <a:endCxn id="175" idx="2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Curved Connector 178"/>
          <p:cNvCxnSpPr>
            <a:stCxn id="104" idx="3"/>
            <a:endCxn id="178" idx="1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stCxn id="71" idx="3"/>
            <a:endCxn id="102" idx="1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stCxn id="71" idx="3"/>
            <a:endCxn id="15" idx="1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stCxn id="71" idx="3"/>
            <a:endCxn id="112" idx="1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71" idx="3"/>
            <a:endCxn id="123" idx="1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stCxn id="71" idx="3"/>
            <a:endCxn id="136" idx="1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stCxn id="71" idx="3"/>
            <a:endCxn id="150" idx="1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71" idx="3"/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stCxn id="16" idx="3"/>
            <a:endCxn id="178" idx="1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stCxn id="113" idx="3"/>
            <a:endCxn id="178" idx="1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stCxn id="125" idx="3"/>
            <a:endCxn id="178" idx="1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stCxn id="137" idx="3"/>
            <a:endCxn id="178" idx="1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  <a:endCxn id="178" idx="1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stCxn id="158" idx="3"/>
            <a:endCxn id="178" idx="1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stCxn id="178" idx="3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stCxn id="175" idx="3"/>
            <a:endCxn id="71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>
            <a:stCxn id="102" idx="3"/>
            <a:endCxn id="104" idx="1"/>
          </p:cNvCxnSpPr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>
            <a:stCxn id="15" idx="3"/>
            <a:endCxn id="16" idx="1"/>
          </p:cNvCxnSpPr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>
            <a:stCxn id="112" idx="3"/>
            <a:endCxn id="113" idx="1"/>
          </p:cNvCxnSpPr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>
            <a:stCxn id="123" idx="3"/>
            <a:endCxn id="125" idx="1"/>
          </p:cNvCxnSpPr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>
            <a:stCxn id="136" idx="3"/>
            <a:endCxn id="137" idx="1"/>
          </p:cNvCxnSpPr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>
            <a:stCxn id="150" idx="3"/>
            <a:endCxn id="158" idx="1"/>
          </p:cNvCxnSpPr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41" name="Group 240"/>
          <p:cNvGrpSpPr/>
          <p:nvPr/>
        </p:nvGrpSpPr>
        <p:grpSpPr>
          <a:xfrm>
            <a:off x="5492387" y="-43058"/>
            <a:ext cx="2526549" cy="523220"/>
            <a:chOff x="5550262" y="95842"/>
            <a:chExt cx="2526549" cy="523220"/>
          </a:xfrm>
        </p:grpSpPr>
        <p:sp>
          <p:nvSpPr>
            <p:cNvPr id="239" name="Rectangle 238"/>
            <p:cNvSpPr/>
            <p:nvPr/>
          </p:nvSpPr>
          <p:spPr>
            <a:xfrm>
              <a:off x="5550262" y="95842"/>
              <a:ext cx="1475148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280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prelude</a:t>
              </a:r>
              <a:r>
                <a:rPr lang="en-US" sz="2800" b="0" cap="none" spc="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endParaRPr lang="en-US" sz="2800" b="0" cap="none" spc="0" dirty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6752089" y="95842"/>
              <a:ext cx="1324722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|sonata</a:t>
              </a:r>
              <a:endParaRPr lang="en-US" sz="28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91" name="Rectangle 90"/>
          <p:cNvSpPr/>
          <p:nvPr/>
        </p:nvSpPr>
        <p:spPr>
          <a:xfrm>
            <a:off x="-13272" y="-9009"/>
            <a:ext cx="12192000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Can 91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8141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63300" y="-43058"/>
            <a:ext cx="11411123" cy="6722811"/>
            <a:chOff x="363300" y="-43058"/>
            <a:chExt cx="11411123" cy="6722811"/>
          </a:xfrm>
        </p:grpSpPr>
        <p:sp>
          <p:nvSpPr>
            <p:cNvPr id="71" name="Rounded Rectangle 70"/>
            <p:cNvSpPr/>
            <p:nvPr/>
          </p:nvSpPr>
          <p:spPr>
            <a:xfrm>
              <a:off x="3287362" y="1323294"/>
              <a:ext cx="1597306" cy="490766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  <a:prstDash val="lgDashDot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an 4"/>
            <p:cNvSpPr/>
            <p:nvPr/>
          </p:nvSpPr>
          <p:spPr>
            <a:xfrm>
              <a:off x="363300" y="884743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ALSA</a:t>
              </a:r>
              <a:endParaRPr lang="en-US" sz="1600" dirty="0"/>
            </a:p>
          </p:txBody>
        </p:sp>
        <p:sp>
          <p:nvSpPr>
            <p:cNvPr id="6" name="Can 5"/>
            <p:cNvSpPr/>
            <p:nvPr/>
          </p:nvSpPr>
          <p:spPr>
            <a:xfrm>
              <a:off x="363300" y="2104895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LBLS</a:t>
              </a:r>
              <a:endParaRPr lang="en-US" sz="1600" dirty="0"/>
            </a:p>
          </p:txBody>
        </p:sp>
        <p:sp>
          <p:nvSpPr>
            <p:cNvPr id="7" name="Can 6"/>
            <p:cNvSpPr/>
            <p:nvPr/>
          </p:nvSpPr>
          <p:spPr>
            <a:xfrm>
              <a:off x="363300" y="3325048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SATSA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" name="Can 7"/>
            <p:cNvSpPr/>
            <p:nvPr/>
          </p:nvSpPr>
          <p:spPr>
            <a:xfrm>
              <a:off x="363300" y="4545200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SHARE</a:t>
              </a:r>
              <a:endParaRPr lang="en-US" sz="1600" dirty="0"/>
            </a:p>
          </p:txBody>
        </p:sp>
        <p:sp>
          <p:nvSpPr>
            <p:cNvPr id="9" name="Can 8"/>
            <p:cNvSpPr/>
            <p:nvPr/>
          </p:nvSpPr>
          <p:spPr>
            <a:xfrm>
              <a:off x="363300" y="57653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TILDA</a:t>
              </a:r>
              <a:endParaRPr lang="en-US" sz="1600" dirty="0"/>
            </a:p>
          </p:txBody>
        </p:sp>
        <p:grpSp>
          <p:nvGrpSpPr>
            <p:cNvPr id="41" name="Group 40"/>
            <p:cNvGrpSpPr/>
            <p:nvPr/>
          </p:nvGrpSpPr>
          <p:grpSpPr>
            <a:xfrm>
              <a:off x="6087961" y="1327631"/>
              <a:ext cx="1569720" cy="883994"/>
              <a:chOff x="4869180" y="1287705"/>
              <a:chExt cx="1569720" cy="883994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4869180" y="1617163"/>
                <a:ext cx="1569720" cy="554536"/>
                <a:chOff x="4869180" y="611323"/>
                <a:chExt cx="1569720" cy="554536"/>
              </a:xfrm>
            </p:grpSpPr>
            <p:sp>
              <p:nvSpPr>
                <p:cNvPr id="15" name="Rounded Rectangle 14"/>
                <p:cNvSpPr/>
                <p:nvPr/>
              </p:nvSpPr>
              <p:spPr>
                <a:xfrm>
                  <a:off x="4869180" y="611950"/>
                  <a:ext cx="640080" cy="553909"/>
                </a:xfrm>
                <a:prstGeom prst="roundRect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 smtClean="0">
                      <a:solidFill>
                        <a:schemeClr val="tx1"/>
                      </a:solidFill>
                    </a:rPr>
                    <a:t>D</a:t>
                  </a:r>
                  <a:endParaRPr lang="en-US" sz="4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ounded Rectangle 15"/>
                <p:cNvSpPr/>
                <p:nvPr/>
              </p:nvSpPr>
              <p:spPr>
                <a:xfrm>
                  <a:off x="5798820" y="611323"/>
                  <a:ext cx="640080" cy="553909"/>
                </a:xfrm>
                <a:prstGeom prst="round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bg1"/>
                      </a:solidFill>
                    </a:rPr>
                    <a:t>H</a:t>
                  </a:r>
                  <a:endParaRPr 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29" name="Rectangle 28"/>
              <p:cNvSpPr/>
              <p:nvPr/>
            </p:nvSpPr>
            <p:spPr>
              <a:xfrm>
                <a:off x="5381216" y="1287705"/>
                <a:ext cx="517770" cy="369332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age</a:t>
                </a:r>
                <a:endPara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3612796" y="1845103"/>
              <a:ext cx="914400" cy="4190401"/>
              <a:chOff x="4479115" y="1616346"/>
              <a:chExt cx="914400" cy="4190401"/>
            </a:xfrm>
          </p:grpSpPr>
          <p:sp>
            <p:nvSpPr>
              <p:cNvPr id="153" name="Can 152"/>
              <p:cNvSpPr/>
              <p:nvPr/>
            </p:nvSpPr>
            <p:spPr>
              <a:xfrm>
                <a:off x="4479115" y="4892347"/>
                <a:ext cx="914400" cy="914400"/>
              </a:xfrm>
              <a:prstGeom prst="can">
                <a:avLst/>
              </a:prstGeom>
              <a:solidFill>
                <a:schemeClr val="accent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54" name="Can 153"/>
              <p:cNvSpPr/>
              <p:nvPr/>
            </p:nvSpPr>
            <p:spPr>
              <a:xfrm>
                <a:off x="4479115" y="4073346"/>
                <a:ext cx="914400" cy="914400"/>
              </a:xfrm>
              <a:prstGeom prst="can">
                <a:avLst/>
              </a:prstGeom>
              <a:solidFill>
                <a:schemeClr val="accent3">
                  <a:lumMod val="7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55" name="Can 154"/>
              <p:cNvSpPr/>
              <p:nvPr/>
            </p:nvSpPr>
            <p:spPr>
              <a:xfrm>
                <a:off x="4479115" y="3254346"/>
                <a:ext cx="914400" cy="914400"/>
              </a:xfrm>
              <a:prstGeom prst="can">
                <a:avLst/>
              </a:prstGeom>
              <a:solidFill>
                <a:schemeClr val="accent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56" name="Can 155"/>
              <p:cNvSpPr/>
              <p:nvPr/>
            </p:nvSpPr>
            <p:spPr>
              <a:xfrm>
                <a:off x="4479115" y="2435346"/>
                <a:ext cx="914400" cy="914400"/>
              </a:xfrm>
              <a:prstGeom prst="can">
                <a:avLst/>
              </a:prstGeom>
              <a:solidFill>
                <a:schemeClr val="accent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57" name="Can 156"/>
              <p:cNvSpPr/>
              <p:nvPr/>
            </p:nvSpPr>
            <p:spPr>
              <a:xfrm>
                <a:off x="4479115" y="1616346"/>
                <a:ext cx="914400" cy="914400"/>
              </a:xfrm>
              <a:prstGeom prst="can">
                <a:avLst/>
              </a:prstGeom>
              <a:solidFill>
                <a:schemeClr val="accent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6084036" y="408317"/>
              <a:ext cx="1569720" cy="883994"/>
              <a:chOff x="4869180" y="1287705"/>
              <a:chExt cx="1569720" cy="883994"/>
            </a:xfrm>
          </p:grpSpPr>
          <p:grpSp>
            <p:nvGrpSpPr>
              <p:cNvPr id="98" name="Group 97"/>
              <p:cNvGrpSpPr/>
              <p:nvPr/>
            </p:nvGrpSpPr>
            <p:grpSpPr>
              <a:xfrm>
                <a:off x="4869180" y="1617163"/>
                <a:ext cx="1569720" cy="554536"/>
                <a:chOff x="4869180" y="611323"/>
                <a:chExt cx="1569720" cy="554536"/>
              </a:xfrm>
            </p:grpSpPr>
            <p:sp>
              <p:nvSpPr>
                <p:cNvPr id="102" name="Rounded Rectangle 101"/>
                <p:cNvSpPr/>
                <p:nvPr/>
              </p:nvSpPr>
              <p:spPr>
                <a:xfrm>
                  <a:off x="4869180" y="611950"/>
                  <a:ext cx="640080" cy="553909"/>
                </a:xfrm>
                <a:prstGeom prst="roundRect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 smtClean="0">
                      <a:solidFill>
                        <a:schemeClr val="tx1"/>
                      </a:solidFill>
                    </a:rPr>
                    <a:t>D</a:t>
                  </a:r>
                  <a:endParaRPr lang="en-US" sz="4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Rounded Rectangle 103"/>
                <p:cNvSpPr/>
                <p:nvPr/>
              </p:nvSpPr>
              <p:spPr>
                <a:xfrm>
                  <a:off x="5798820" y="611323"/>
                  <a:ext cx="640080" cy="553909"/>
                </a:xfrm>
                <a:prstGeom prst="round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bg1"/>
                      </a:solidFill>
                    </a:rPr>
                    <a:t>H</a:t>
                  </a:r>
                  <a:endParaRPr 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00" name="Rectangle 99"/>
              <p:cNvSpPr/>
              <p:nvPr/>
            </p:nvSpPr>
            <p:spPr>
              <a:xfrm>
                <a:off x="5155834" y="1287705"/>
                <a:ext cx="968535" cy="369332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dirty="0" smtClean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smoking</a:t>
                </a:r>
                <a:endPara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6085344" y="2246945"/>
              <a:ext cx="1569720" cy="883994"/>
              <a:chOff x="4869180" y="1287705"/>
              <a:chExt cx="1569720" cy="883994"/>
            </a:xfrm>
          </p:grpSpPr>
          <p:grpSp>
            <p:nvGrpSpPr>
              <p:cNvPr id="110" name="Group 109"/>
              <p:cNvGrpSpPr/>
              <p:nvPr/>
            </p:nvGrpSpPr>
            <p:grpSpPr>
              <a:xfrm>
                <a:off x="4869180" y="1617163"/>
                <a:ext cx="1569720" cy="554536"/>
                <a:chOff x="4869180" y="611323"/>
                <a:chExt cx="1569720" cy="554536"/>
              </a:xfrm>
            </p:grpSpPr>
            <p:sp>
              <p:nvSpPr>
                <p:cNvPr id="112" name="Rounded Rectangle 111"/>
                <p:cNvSpPr/>
                <p:nvPr/>
              </p:nvSpPr>
              <p:spPr>
                <a:xfrm>
                  <a:off x="4869180" y="611950"/>
                  <a:ext cx="640080" cy="553909"/>
                </a:xfrm>
                <a:prstGeom prst="roundRect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 smtClean="0">
                      <a:solidFill>
                        <a:schemeClr val="tx1"/>
                      </a:solidFill>
                    </a:rPr>
                    <a:t>D</a:t>
                  </a:r>
                  <a:endParaRPr lang="en-US" sz="4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3" name="Rounded Rectangle 112"/>
                <p:cNvSpPr/>
                <p:nvPr/>
              </p:nvSpPr>
              <p:spPr>
                <a:xfrm>
                  <a:off x="5798820" y="611323"/>
                  <a:ext cx="640080" cy="553909"/>
                </a:xfrm>
                <a:prstGeom prst="round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bg1"/>
                      </a:solidFill>
                    </a:rPr>
                    <a:t>H</a:t>
                  </a:r>
                  <a:endParaRPr 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11" name="Rectangle 110"/>
              <p:cNvSpPr/>
              <p:nvPr/>
            </p:nvSpPr>
            <p:spPr>
              <a:xfrm>
                <a:off x="5397217" y="1287705"/>
                <a:ext cx="485775" cy="369332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sex</a:t>
                </a:r>
                <a:endPara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6082728" y="3166259"/>
              <a:ext cx="1569720" cy="883994"/>
              <a:chOff x="4869180" y="1287705"/>
              <a:chExt cx="1569720" cy="883994"/>
            </a:xfrm>
          </p:grpSpPr>
          <p:grpSp>
            <p:nvGrpSpPr>
              <p:cNvPr id="119" name="Group 118"/>
              <p:cNvGrpSpPr/>
              <p:nvPr/>
            </p:nvGrpSpPr>
            <p:grpSpPr>
              <a:xfrm>
                <a:off x="4869180" y="1617163"/>
                <a:ext cx="1569720" cy="554536"/>
                <a:chOff x="4869180" y="611323"/>
                <a:chExt cx="1569720" cy="554536"/>
              </a:xfrm>
            </p:grpSpPr>
            <p:sp>
              <p:nvSpPr>
                <p:cNvPr id="123" name="Rounded Rectangle 122"/>
                <p:cNvSpPr/>
                <p:nvPr/>
              </p:nvSpPr>
              <p:spPr>
                <a:xfrm>
                  <a:off x="4869180" y="611950"/>
                  <a:ext cx="640080" cy="553909"/>
                </a:xfrm>
                <a:prstGeom prst="roundRect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 smtClean="0">
                      <a:solidFill>
                        <a:schemeClr val="tx1"/>
                      </a:solidFill>
                    </a:rPr>
                    <a:t>D</a:t>
                  </a:r>
                  <a:endParaRPr lang="en-US" sz="4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5" name="Rounded Rectangle 124"/>
                <p:cNvSpPr/>
                <p:nvPr/>
              </p:nvSpPr>
              <p:spPr>
                <a:xfrm>
                  <a:off x="5798820" y="611323"/>
                  <a:ext cx="640080" cy="553909"/>
                </a:xfrm>
                <a:prstGeom prst="round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bg1"/>
                      </a:solidFill>
                    </a:rPr>
                    <a:t>H</a:t>
                  </a:r>
                  <a:endParaRPr 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21" name="Rectangle 120"/>
              <p:cNvSpPr/>
              <p:nvPr/>
            </p:nvSpPr>
            <p:spPr>
              <a:xfrm>
                <a:off x="5079312" y="1287705"/>
                <a:ext cx="1121590" cy="369332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education</a:t>
                </a:r>
                <a:endPara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129" name="Group 128"/>
            <p:cNvGrpSpPr/>
            <p:nvPr/>
          </p:nvGrpSpPr>
          <p:grpSpPr>
            <a:xfrm>
              <a:off x="6086652" y="4085573"/>
              <a:ext cx="1569720" cy="883994"/>
              <a:chOff x="4869180" y="1287705"/>
              <a:chExt cx="1569720" cy="883994"/>
            </a:xfrm>
          </p:grpSpPr>
          <p:grpSp>
            <p:nvGrpSpPr>
              <p:cNvPr id="134" name="Group 133"/>
              <p:cNvGrpSpPr/>
              <p:nvPr/>
            </p:nvGrpSpPr>
            <p:grpSpPr>
              <a:xfrm>
                <a:off x="4869180" y="1617163"/>
                <a:ext cx="1569720" cy="554536"/>
                <a:chOff x="4869180" y="611323"/>
                <a:chExt cx="1569720" cy="554536"/>
              </a:xfrm>
            </p:grpSpPr>
            <p:sp>
              <p:nvSpPr>
                <p:cNvPr id="136" name="Rounded Rectangle 135"/>
                <p:cNvSpPr/>
                <p:nvPr/>
              </p:nvSpPr>
              <p:spPr>
                <a:xfrm>
                  <a:off x="4869180" y="611950"/>
                  <a:ext cx="640080" cy="553909"/>
                </a:xfrm>
                <a:prstGeom prst="roundRect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 smtClean="0">
                      <a:solidFill>
                        <a:schemeClr val="tx1"/>
                      </a:solidFill>
                    </a:rPr>
                    <a:t>D</a:t>
                  </a:r>
                  <a:endParaRPr lang="en-US" sz="4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7" name="Rounded Rectangle 136"/>
                <p:cNvSpPr/>
                <p:nvPr/>
              </p:nvSpPr>
              <p:spPr>
                <a:xfrm>
                  <a:off x="5798820" y="611323"/>
                  <a:ext cx="640080" cy="553909"/>
                </a:xfrm>
                <a:prstGeom prst="round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bg1"/>
                      </a:solidFill>
                    </a:rPr>
                    <a:t>H</a:t>
                  </a:r>
                  <a:endParaRPr 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35" name="Rectangle 134"/>
              <p:cNvSpPr/>
              <p:nvPr/>
            </p:nvSpPr>
            <p:spPr>
              <a:xfrm>
                <a:off x="5214961" y="1287705"/>
                <a:ext cx="850297" cy="369332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marital</a:t>
                </a:r>
                <a:endPara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6084310" y="5697792"/>
              <a:ext cx="1569720" cy="883994"/>
              <a:chOff x="4869180" y="1287705"/>
              <a:chExt cx="1569720" cy="883994"/>
            </a:xfrm>
          </p:grpSpPr>
          <p:grpSp>
            <p:nvGrpSpPr>
              <p:cNvPr id="144" name="Group 143"/>
              <p:cNvGrpSpPr/>
              <p:nvPr/>
            </p:nvGrpSpPr>
            <p:grpSpPr>
              <a:xfrm>
                <a:off x="4869180" y="1617163"/>
                <a:ext cx="1569720" cy="554536"/>
                <a:chOff x="4869180" y="611323"/>
                <a:chExt cx="1569720" cy="554536"/>
              </a:xfrm>
            </p:grpSpPr>
            <p:sp>
              <p:nvSpPr>
                <p:cNvPr id="150" name="Rounded Rectangle 149"/>
                <p:cNvSpPr/>
                <p:nvPr/>
              </p:nvSpPr>
              <p:spPr>
                <a:xfrm>
                  <a:off x="4869180" y="611950"/>
                  <a:ext cx="640080" cy="553909"/>
                </a:xfrm>
                <a:prstGeom prst="roundRect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 smtClean="0">
                      <a:solidFill>
                        <a:schemeClr val="tx1"/>
                      </a:solidFill>
                    </a:rPr>
                    <a:t>D</a:t>
                  </a:r>
                  <a:endParaRPr lang="en-US" sz="4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8" name="Rounded Rectangle 157"/>
                <p:cNvSpPr/>
                <p:nvPr/>
              </p:nvSpPr>
              <p:spPr>
                <a:xfrm>
                  <a:off x="5798820" y="611323"/>
                  <a:ext cx="640080" cy="553909"/>
                </a:xfrm>
                <a:prstGeom prst="roundRect">
                  <a:avLst/>
                </a:prstGeom>
                <a:solidFill>
                  <a:srgbClr val="7030A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400" dirty="0">
                      <a:solidFill>
                        <a:schemeClr val="bg1"/>
                      </a:solidFill>
                    </a:rPr>
                    <a:t>H</a:t>
                  </a:r>
                  <a:endParaRPr lang="en-US" sz="1400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45" name="Rectangle 144"/>
              <p:cNvSpPr/>
              <p:nvPr/>
            </p:nvSpPr>
            <p:spPr>
              <a:xfrm>
                <a:off x="5107594" y="1287705"/>
                <a:ext cx="1065036" cy="369332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b="0" cap="none" spc="0" dirty="0" smtClean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construct</a:t>
                </a:r>
                <a:endPara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161" name="TextBox 160"/>
            <p:cNvSpPr txBox="1"/>
            <p:nvPr/>
          </p:nvSpPr>
          <p:spPr>
            <a:xfrm>
              <a:off x="6087961" y="5138285"/>
              <a:ext cx="1541842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 smtClean="0"/>
                <a:t>…</a:t>
              </a:r>
              <a:endParaRPr lang="en-US" sz="2800" dirty="0"/>
            </a:p>
          </p:txBody>
        </p:sp>
        <p:sp>
          <p:nvSpPr>
            <p:cNvPr id="178" name="Rounded Rectangle 177"/>
            <p:cNvSpPr/>
            <p:nvPr/>
          </p:nvSpPr>
          <p:spPr>
            <a:xfrm>
              <a:off x="8688799" y="1323269"/>
              <a:ext cx="1597306" cy="490766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  <a:prstDash val="lgDashDot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6" name="Group 75"/>
            <p:cNvGrpSpPr/>
            <p:nvPr/>
          </p:nvGrpSpPr>
          <p:grpSpPr>
            <a:xfrm>
              <a:off x="9029317" y="1855293"/>
              <a:ext cx="914400" cy="4191822"/>
              <a:chOff x="8234546" y="1469876"/>
              <a:chExt cx="914400" cy="4191822"/>
            </a:xfrm>
          </p:grpSpPr>
          <p:sp>
            <p:nvSpPr>
              <p:cNvPr id="172" name="Can 171"/>
              <p:cNvSpPr/>
              <p:nvPr/>
            </p:nvSpPr>
            <p:spPr>
              <a:xfrm>
                <a:off x="8234546" y="4747298"/>
                <a:ext cx="914400" cy="914400"/>
              </a:xfrm>
              <a:prstGeom prst="can">
                <a:avLst/>
              </a:prstGeom>
              <a:solidFill>
                <a:srgbClr val="7030A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63" name="Can 162"/>
              <p:cNvSpPr/>
              <p:nvPr/>
            </p:nvSpPr>
            <p:spPr>
              <a:xfrm>
                <a:off x="8234546" y="4653953"/>
                <a:ext cx="914400" cy="914400"/>
              </a:xfrm>
              <a:prstGeom prst="can">
                <a:avLst/>
              </a:prstGeom>
              <a:solidFill>
                <a:schemeClr val="accent2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71" name="Can 170"/>
              <p:cNvSpPr/>
              <p:nvPr/>
            </p:nvSpPr>
            <p:spPr>
              <a:xfrm>
                <a:off x="8234546" y="3958709"/>
                <a:ext cx="914400" cy="914400"/>
              </a:xfrm>
              <a:prstGeom prst="can">
                <a:avLst/>
              </a:prstGeom>
              <a:solidFill>
                <a:srgbClr val="7030A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64" name="Can 163"/>
              <p:cNvSpPr/>
              <p:nvPr/>
            </p:nvSpPr>
            <p:spPr>
              <a:xfrm>
                <a:off x="8234546" y="3847204"/>
                <a:ext cx="914400" cy="914400"/>
              </a:xfrm>
              <a:prstGeom prst="can">
                <a:avLst/>
              </a:prstGeom>
              <a:solidFill>
                <a:schemeClr val="accent3">
                  <a:lumMod val="75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70" name="Can 169"/>
              <p:cNvSpPr/>
              <p:nvPr/>
            </p:nvSpPr>
            <p:spPr>
              <a:xfrm>
                <a:off x="8234546" y="3165744"/>
                <a:ext cx="914400" cy="914400"/>
              </a:xfrm>
              <a:prstGeom prst="can">
                <a:avLst/>
              </a:prstGeom>
              <a:solidFill>
                <a:srgbClr val="7030A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65" name="Can 164"/>
              <p:cNvSpPr/>
              <p:nvPr/>
            </p:nvSpPr>
            <p:spPr>
              <a:xfrm>
                <a:off x="8234546" y="3040455"/>
                <a:ext cx="914400" cy="914400"/>
              </a:xfrm>
              <a:prstGeom prst="can">
                <a:avLst/>
              </a:prstGeom>
              <a:solidFill>
                <a:schemeClr val="accent4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69" name="Can 168"/>
              <p:cNvSpPr/>
              <p:nvPr/>
            </p:nvSpPr>
            <p:spPr>
              <a:xfrm>
                <a:off x="8234546" y="2355663"/>
                <a:ext cx="914400" cy="914400"/>
              </a:xfrm>
              <a:prstGeom prst="can">
                <a:avLst/>
              </a:prstGeom>
              <a:solidFill>
                <a:srgbClr val="7030A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66" name="Can 165"/>
              <p:cNvSpPr/>
              <p:nvPr/>
            </p:nvSpPr>
            <p:spPr>
              <a:xfrm>
                <a:off x="8234546" y="2248012"/>
                <a:ext cx="914400" cy="914400"/>
              </a:xfrm>
              <a:prstGeom prst="can">
                <a:avLst/>
              </a:prstGeom>
              <a:solidFill>
                <a:schemeClr val="accent5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68" name="Can 167"/>
              <p:cNvSpPr/>
              <p:nvPr/>
            </p:nvSpPr>
            <p:spPr>
              <a:xfrm>
                <a:off x="8234546" y="1571476"/>
                <a:ext cx="914400" cy="914400"/>
              </a:xfrm>
              <a:prstGeom prst="can">
                <a:avLst/>
              </a:prstGeom>
              <a:solidFill>
                <a:srgbClr val="7030A0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167" name="Can 166"/>
              <p:cNvSpPr/>
              <p:nvPr/>
            </p:nvSpPr>
            <p:spPr>
              <a:xfrm>
                <a:off x="8234546" y="1469876"/>
                <a:ext cx="914400" cy="914400"/>
              </a:xfrm>
              <a:prstGeom prst="can">
                <a:avLst/>
              </a:prstGeom>
              <a:solidFill>
                <a:schemeClr val="accent6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</p:grpSp>
        <p:sp>
          <p:nvSpPr>
            <p:cNvPr id="175" name="Rounded Rectangle 174"/>
            <p:cNvSpPr/>
            <p:nvPr/>
          </p:nvSpPr>
          <p:spPr>
            <a:xfrm>
              <a:off x="1637885" y="3183698"/>
              <a:ext cx="1213655" cy="1189113"/>
            </a:xfrm>
            <a:prstGeom prst="roundRect">
              <a:avLst>
                <a:gd name="adj" fmla="val 29320"/>
              </a:avLst>
            </a:prstGeom>
            <a:solidFill>
              <a:srgbClr val="7030A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tx1"/>
                  </a:solidFill>
                </a:rPr>
                <a:t>Ellis</a:t>
              </a:r>
            </a:p>
            <a:p>
              <a:pPr algn="ctr"/>
              <a:r>
                <a:rPr lang="en-US" sz="2400" dirty="0" smtClean="0">
                  <a:solidFill>
                    <a:schemeClr val="tx1"/>
                  </a:solidFill>
                </a:rPr>
                <a:t>Island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Curved Connector 57"/>
            <p:cNvCxnSpPr>
              <a:stCxn id="5" idx="4"/>
              <a:endCxn id="175" idx="0"/>
            </p:cNvCxnSpPr>
            <p:nvPr/>
          </p:nvCxnSpPr>
          <p:spPr>
            <a:xfrm>
              <a:off x="1277700" y="1341943"/>
              <a:ext cx="967013" cy="1841755"/>
            </a:xfrm>
            <a:prstGeom prst="curvedConnector2">
              <a:avLst/>
            </a:prstGeom>
            <a:ln>
              <a:headEnd type="none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Curved Connector 61"/>
            <p:cNvCxnSpPr>
              <a:stCxn id="6" idx="4"/>
            </p:cNvCxnSpPr>
            <p:nvPr/>
          </p:nvCxnSpPr>
          <p:spPr>
            <a:xfrm>
              <a:off x="1277700" y="2562095"/>
              <a:ext cx="528037" cy="692278"/>
            </a:xfrm>
            <a:prstGeom prst="curvedConnector2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Curved Connector 63"/>
            <p:cNvCxnSpPr>
              <a:stCxn id="7" idx="4"/>
              <a:endCxn id="175" idx="1"/>
            </p:cNvCxnSpPr>
            <p:nvPr/>
          </p:nvCxnSpPr>
          <p:spPr>
            <a:xfrm flipV="1">
              <a:off x="1277700" y="3778255"/>
              <a:ext cx="360185" cy="3993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Curved Connector 65"/>
            <p:cNvCxnSpPr>
              <a:stCxn id="8" idx="4"/>
            </p:cNvCxnSpPr>
            <p:nvPr/>
          </p:nvCxnSpPr>
          <p:spPr>
            <a:xfrm flipV="1">
              <a:off x="1277700" y="4403850"/>
              <a:ext cx="573951" cy="598550"/>
            </a:xfrm>
            <a:prstGeom prst="curvedConnector2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Curved Connector 69"/>
            <p:cNvCxnSpPr>
              <a:stCxn id="9" idx="4"/>
              <a:endCxn id="175" idx="2"/>
            </p:cNvCxnSpPr>
            <p:nvPr/>
          </p:nvCxnSpPr>
          <p:spPr>
            <a:xfrm flipV="1">
              <a:off x="1277700" y="4372811"/>
              <a:ext cx="967013" cy="1849742"/>
            </a:xfrm>
            <a:prstGeom prst="curvedConnector2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Curved Connector 178"/>
            <p:cNvCxnSpPr>
              <a:stCxn id="104" idx="3"/>
              <a:endCxn id="178" idx="1"/>
            </p:cNvCxnSpPr>
            <p:nvPr/>
          </p:nvCxnSpPr>
          <p:spPr>
            <a:xfrm>
              <a:off x="7653756" y="1014730"/>
              <a:ext cx="1035043" cy="2762372"/>
            </a:xfrm>
            <a:prstGeom prst="curvedConnector3">
              <a:avLst>
                <a:gd name="adj1" fmla="val 50000"/>
              </a:avLst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9" name="Curved Connector 188"/>
            <p:cNvCxnSpPr>
              <a:stCxn id="71" idx="3"/>
              <a:endCxn id="102" idx="1"/>
            </p:cNvCxnSpPr>
            <p:nvPr/>
          </p:nvCxnSpPr>
          <p:spPr>
            <a:xfrm flipV="1">
              <a:off x="4884668" y="1015357"/>
              <a:ext cx="1199368" cy="2761770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1" name="Curved Connector 190"/>
            <p:cNvCxnSpPr>
              <a:stCxn id="71" idx="3"/>
              <a:endCxn id="15" idx="1"/>
            </p:cNvCxnSpPr>
            <p:nvPr/>
          </p:nvCxnSpPr>
          <p:spPr>
            <a:xfrm flipV="1">
              <a:off x="4884668" y="1934671"/>
              <a:ext cx="1203293" cy="1842456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3" name="Curved Connector 192"/>
            <p:cNvCxnSpPr>
              <a:stCxn id="71" idx="3"/>
              <a:endCxn id="112" idx="1"/>
            </p:cNvCxnSpPr>
            <p:nvPr/>
          </p:nvCxnSpPr>
          <p:spPr>
            <a:xfrm flipV="1">
              <a:off x="4884668" y="2853985"/>
              <a:ext cx="1200676" cy="923142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Curved Connector 194"/>
            <p:cNvCxnSpPr>
              <a:stCxn id="71" idx="3"/>
              <a:endCxn id="123" idx="1"/>
            </p:cNvCxnSpPr>
            <p:nvPr/>
          </p:nvCxnSpPr>
          <p:spPr>
            <a:xfrm flipV="1">
              <a:off x="4884668" y="3773299"/>
              <a:ext cx="1198060" cy="3828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Curved Connector 196"/>
            <p:cNvCxnSpPr>
              <a:stCxn id="71" idx="3"/>
              <a:endCxn id="136" idx="1"/>
            </p:cNvCxnSpPr>
            <p:nvPr/>
          </p:nvCxnSpPr>
          <p:spPr>
            <a:xfrm>
              <a:off x="4884668" y="3777127"/>
              <a:ext cx="1201984" cy="915486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Curved Connector 198"/>
            <p:cNvCxnSpPr>
              <a:stCxn id="71" idx="3"/>
              <a:endCxn id="150" idx="1"/>
            </p:cNvCxnSpPr>
            <p:nvPr/>
          </p:nvCxnSpPr>
          <p:spPr>
            <a:xfrm>
              <a:off x="4884668" y="3777127"/>
              <a:ext cx="1199642" cy="2527705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Curved Connector 200"/>
            <p:cNvCxnSpPr>
              <a:stCxn id="71" idx="3"/>
              <a:endCxn id="161" idx="1"/>
            </p:cNvCxnSpPr>
            <p:nvPr/>
          </p:nvCxnSpPr>
          <p:spPr>
            <a:xfrm>
              <a:off x="4884668" y="3777127"/>
              <a:ext cx="1203293" cy="1622768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Curved Connector 203"/>
            <p:cNvCxnSpPr>
              <a:stCxn id="16" idx="3"/>
              <a:endCxn id="178" idx="1"/>
            </p:cNvCxnSpPr>
            <p:nvPr/>
          </p:nvCxnSpPr>
          <p:spPr>
            <a:xfrm>
              <a:off x="7657681" y="1934044"/>
              <a:ext cx="1031118" cy="1843058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" name="Curved Connector 205"/>
            <p:cNvCxnSpPr>
              <a:stCxn id="113" idx="3"/>
              <a:endCxn id="178" idx="1"/>
            </p:cNvCxnSpPr>
            <p:nvPr/>
          </p:nvCxnSpPr>
          <p:spPr>
            <a:xfrm>
              <a:off x="7655064" y="2853358"/>
              <a:ext cx="1033735" cy="923744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" name="Curved Connector 207"/>
            <p:cNvCxnSpPr>
              <a:stCxn id="125" idx="3"/>
              <a:endCxn id="178" idx="1"/>
            </p:cNvCxnSpPr>
            <p:nvPr/>
          </p:nvCxnSpPr>
          <p:spPr>
            <a:xfrm>
              <a:off x="7652448" y="3772672"/>
              <a:ext cx="1036351" cy="4430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1" name="Curved Connector 210"/>
            <p:cNvCxnSpPr>
              <a:stCxn id="137" idx="3"/>
              <a:endCxn id="178" idx="1"/>
            </p:cNvCxnSpPr>
            <p:nvPr/>
          </p:nvCxnSpPr>
          <p:spPr>
            <a:xfrm flipV="1">
              <a:off x="7656372" y="3777102"/>
              <a:ext cx="1032427" cy="914884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3" name="Curved Connector 212"/>
            <p:cNvCxnSpPr>
              <a:stCxn id="161" idx="3"/>
              <a:endCxn id="178" idx="1"/>
            </p:cNvCxnSpPr>
            <p:nvPr/>
          </p:nvCxnSpPr>
          <p:spPr>
            <a:xfrm flipV="1">
              <a:off x="7629803" y="3777102"/>
              <a:ext cx="1058996" cy="1622793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5" name="Curved Connector 214"/>
            <p:cNvCxnSpPr>
              <a:stCxn id="158" idx="3"/>
              <a:endCxn id="178" idx="1"/>
            </p:cNvCxnSpPr>
            <p:nvPr/>
          </p:nvCxnSpPr>
          <p:spPr>
            <a:xfrm flipV="1">
              <a:off x="7654030" y="3777102"/>
              <a:ext cx="1034769" cy="2527103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7" name="Curved Connector 216"/>
            <p:cNvCxnSpPr>
              <a:stCxn id="178" idx="3"/>
            </p:cNvCxnSpPr>
            <p:nvPr/>
          </p:nvCxnSpPr>
          <p:spPr>
            <a:xfrm>
              <a:off x="10286105" y="3777102"/>
              <a:ext cx="573918" cy="5146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9" name="Curved Connector 218"/>
            <p:cNvCxnSpPr>
              <a:stCxn id="175" idx="3"/>
              <a:endCxn id="71" idx="1"/>
            </p:cNvCxnSpPr>
            <p:nvPr/>
          </p:nvCxnSpPr>
          <p:spPr>
            <a:xfrm flipV="1">
              <a:off x="2851540" y="3777127"/>
              <a:ext cx="435822" cy="1128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4" name="TextBox 223"/>
            <p:cNvSpPr txBox="1"/>
            <p:nvPr/>
          </p:nvSpPr>
          <p:spPr>
            <a:xfrm>
              <a:off x="8712752" y="1321882"/>
              <a:ext cx="1541842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7030A0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+mj-lt"/>
                </a:rPr>
                <a:t>dto</a:t>
              </a:r>
              <a:endPara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endParaRPr>
            </a:p>
          </p:txBody>
        </p:sp>
        <p:sp>
          <p:nvSpPr>
            <p:cNvPr id="225" name="TextBox 224"/>
            <p:cNvSpPr txBox="1"/>
            <p:nvPr/>
          </p:nvSpPr>
          <p:spPr>
            <a:xfrm>
              <a:off x="3280882" y="1321882"/>
              <a:ext cx="1541842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b="1" dirty="0" smtClean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7030A0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+mj-lt"/>
                </a:rPr>
                <a:t>dto</a:t>
              </a:r>
              <a:endPara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endParaRPr>
            </a:p>
          </p:txBody>
        </p:sp>
        <p:cxnSp>
          <p:nvCxnSpPr>
            <p:cNvPr id="227" name="Curved Connector 226"/>
            <p:cNvCxnSpPr>
              <a:stCxn id="102" idx="3"/>
              <a:endCxn id="104" idx="1"/>
            </p:cNvCxnSpPr>
            <p:nvPr/>
          </p:nvCxnSpPr>
          <p:spPr>
            <a:xfrm flipV="1">
              <a:off x="6724116" y="1014730"/>
              <a:ext cx="289560" cy="627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9" name="Curved Connector 228"/>
            <p:cNvCxnSpPr>
              <a:stCxn id="15" idx="3"/>
              <a:endCxn id="16" idx="1"/>
            </p:cNvCxnSpPr>
            <p:nvPr/>
          </p:nvCxnSpPr>
          <p:spPr>
            <a:xfrm flipV="1">
              <a:off x="6728041" y="1934044"/>
              <a:ext cx="289560" cy="627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1" name="Curved Connector 230"/>
            <p:cNvCxnSpPr>
              <a:stCxn id="112" idx="3"/>
              <a:endCxn id="113" idx="1"/>
            </p:cNvCxnSpPr>
            <p:nvPr/>
          </p:nvCxnSpPr>
          <p:spPr>
            <a:xfrm flipV="1">
              <a:off x="6725424" y="2853358"/>
              <a:ext cx="289560" cy="627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3" name="Curved Connector 232"/>
            <p:cNvCxnSpPr>
              <a:stCxn id="123" idx="3"/>
              <a:endCxn id="125" idx="1"/>
            </p:cNvCxnSpPr>
            <p:nvPr/>
          </p:nvCxnSpPr>
          <p:spPr>
            <a:xfrm flipV="1">
              <a:off x="6722808" y="3772672"/>
              <a:ext cx="289560" cy="627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5" name="Curved Connector 234"/>
            <p:cNvCxnSpPr>
              <a:stCxn id="136" idx="3"/>
              <a:endCxn id="137" idx="1"/>
            </p:cNvCxnSpPr>
            <p:nvPr/>
          </p:nvCxnSpPr>
          <p:spPr>
            <a:xfrm flipV="1">
              <a:off x="6726732" y="4691986"/>
              <a:ext cx="289560" cy="627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7" name="Curved Connector 236"/>
            <p:cNvCxnSpPr>
              <a:stCxn id="150" idx="3"/>
              <a:endCxn id="158" idx="1"/>
            </p:cNvCxnSpPr>
            <p:nvPr/>
          </p:nvCxnSpPr>
          <p:spPr>
            <a:xfrm flipV="1">
              <a:off x="6724390" y="6304205"/>
              <a:ext cx="289560" cy="627"/>
            </a:xfrm>
            <a:prstGeom prst="curvedConnector3">
              <a:avLst/>
            </a:prstGeom>
            <a:ln>
              <a:headEnd type="none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41" name="Group 240"/>
            <p:cNvGrpSpPr/>
            <p:nvPr/>
          </p:nvGrpSpPr>
          <p:grpSpPr>
            <a:xfrm>
              <a:off x="5492387" y="-43058"/>
              <a:ext cx="2526549" cy="523220"/>
              <a:chOff x="5550262" y="95842"/>
              <a:chExt cx="2526549" cy="523220"/>
            </a:xfrm>
          </p:grpSpPr>
          <p:sp>
            <p:nvSpPr>
              <p:cNvPr id="239" name="Rectangle 238"/>
              <p:cNvSpPr/>
              <p:nvPr/>
            </p:nvSpPr>
            <p:spPr>
              <a:xfrm>
                <a:off x="5550262" y="95842"/>
                <a:ext cx="1475148" cy="52322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r"/>
                <a:r>
                  <a:rPr lang="en-US" sz="2800" dirty="0" smtClean="0">
                    <a:ln w="0"/>
                    <a:solidFill>
                      <a:srgbClr val="B797CF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prelude</a:t>
                </a:r>
                <a:r>
                  <a:rPr lang="en-US" sz="2800" b="0" cap="none" spc="0" dirty="0" smtClean="0">
                    <a:ln w="0"/>
                    <a:solidFill>
                      <a:srgbClr val="B797CF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|</a:t>
                </a:r>
                <a:endParaRPr lang="en-US" sz="2800" b="0" cap="none" spc="0" dirty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40" name="Rectangle 239"/>
              <p:cNvSpPr/>
              <p:nvPr/>
            </p:nvSpPr>
            <p:spPr>
              <a:xfrm>
                <a:off x="6752089" y="95842"/>
                <a:ext cx="1324722" cy="52322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r>
                  <a:rPr lang="en-US" sz="2800" b="0" cap="none" spc="0" dirty="0" smtClean="0">
                    <a:ln w="0"/>
                    <a:solidFill>
                      <a:srgbClr val="7030A0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|sonata</a:t>
                </a:r>
                <a:endParaRPr lang="en-US" sz="2800" b="0" cap="none" spc="0" dirty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92" name="Can 91"/>
            <p:cNvSpPr/>
            <p:nvPr/>
          </p:nvSpPr>
          <p:spPr>
            <a:xfrm>
              <a:off x="10860023" y="332504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h</a:t>
              </a:r>
              <a:r>
                <a:rPr lang="en-US" sz="1400" dirty="0" smtClean="0"/>
                <a:t>armony</a:t>
              </a:r>
            </a:p>
            <a:p>
              <a:pPr algn="ctr"/>
              <a:r>
                <a:rPr lang="en-US" sz="1400" dirty="0" smtClean="0"/>
                <a:t>dto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25037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6 L -0.80352 0.0157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182" y="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/>
          <p:cNvSpPr/>
          <p:nvPr/>
        </p:nvSpPr>
        <p:spPr>
          <a:xfrm>
            <a:off x="-1103383" y="1439016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-762865" y="1971040"/>
            <a:ext cx="914400" cy="4191822"/>
            <a:chOff x="8234546" y="1469876"/>
            <a:chExt cx="914400" cy="4191822"/>
          </a:xfrm>
        </p:grpSpPr>
        <p:sp>
          <p:nvSpPr>
            <p:cNvPr id="28" name="Can 27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" name="Can 28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" name="Can 29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1" name="Can 30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2" name="Can 31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" name="Can 32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4" name="Can 33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5" name="Can 34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6" name="Can 35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7" name="Can 3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38" name="Can 37"/>
          <p:cNvSpPr/>
          <p:nvPr/>
        </p:nvSpPr>
        <p:spPr>
          <a:xfrm>
            <a:off x="1067841" y="3440795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39" name="Curved Connector 38"/>
          <p:cNvCxnSpPr>
            <a:stCxn id="26" idx="3"/>
            <a:endCxn id="38" idx="2"/>
          </p:cNvCxnSpPr>
          <p:nvPr/>
        </p:nvCxnSpPr>
        <p:spPr>
          <a:xfrm>
            <a:off x="493923" y="3892849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-1079430" y="1437629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785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93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-1103383" y="1439016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-762865" y="1971040"/>
            <a:ext cx="914400" cy="4191822"/>
            <a:chOff x="8234546" y="1469876"/>
            <a:chExt cx="914400" cy="4191822"/>
          </a:xfrm>
        </p:grpSpPr>
        <p:sp>
          <p:nvSpPr>
            <p:cNvPr id="20" name="Can 19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1" name="Can 20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2" name="Can 21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3" name="Can 22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4" name="Can 23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5" name="Can 2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1" name="Can 40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2" name="Can 41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3" name="Can 42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44" name="Can 43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45" name="Can 44"/>
          <p:cNvSpPr/>
          <p:nvPr/>
        </p:nvSpPr>
        <p:spPr>
          <a:xfrm>
            <a:off x="1067841" y="3440795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46" name="Curved Connector 45"/>
          <p:cNvCxnSpPr>
            <a:stCxn id="18" idx="3"/>
            <a:endCxn id="45" idx="2"/>
          </p:cNvCxnSpPr>
          <p:nvPr/>
        </p:nvCxnSpPr>
        <p:spPr>
          <a:xfrm>
            <a:off x="493923" y="3892849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-1079430" y="1437629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0"/>
            <a:ext cx="990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351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/>
          <p:cNvSpPr/>
          <p:nvPr/>
        </p:nvSpPr>
        <p:spPr>
          <a:xfrm>
            <a:off x="-1103383" y="1439016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-762865" y="1971040"/>
            <a:ext cx="914400" cy="4191822"/>
            <a:chOff x="8234546" y="1469876"/>
            <a:chExt cx="914400" cy="4191822"/>
          </a:xfrm>
        </p:grpSpPr>
        <p:sp>
          <p:nvSpPr>
            <p:cNvPr id="28" name="Can 27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" name="Can 28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" name="Can 29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1" name="Can 30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2" name="Can 31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" name="Can 32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4" name="Can 33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5" name="Can 34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6" name="Can 35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7" name="Can 3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38" name="Can 37"/>
          <p:cNvSpPr/>
          <p:nvPr/>
        </p:nvSpPr>
        <p:spPr>
          <a:xfrm>
            <a:off x="1067841" y="3440795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39" name="Curved Connector 38"/>
          <p:cNvCxnSpPr>
            <a:stCxn id="26" idx="3"/>
            <a:endCxn id="38" idx="2"/>
          </p:cNvCxnSpPr>
          <p:nvPr/>
        </p:nvCxnSpPr>
        <p:spPr>
          <a:xfrm>
            <a:off x="493923" y="3892849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-1079430" y="1437629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9" y="0"/>
            <a:ext cx="990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55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/>
          <p:cNvSpPr/>
          <p:nvPr/>
        </p:nvSpPr>
        <p:spPr>
          <a:xfrm>
            <a:off x="-1103383" y="1439016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-762865" y="1971040"/>
            <a:ext cx="914400" cy="4191822"/>
            <a:chOff x="8234546" y="1469876"/>
            <a:chExt cx="914400" cy="4191822"/>
          </a:xfrm>
        </p:grpSpPr>
        <p:sp>
          <p:nvSpPr>
            <p:cNvPr id="28" name="Can 27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" name="Can 28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" name="Can 29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1" name="Can 30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2" name="Can 31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" name="Can 32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4" name="Can 33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5" name="Can 34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6" name="Can 35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7" name="Can 3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38" name="Can 37"/>
          <p:cNvSpPr/>
          <p:nvPr/>
        </p:nvSpPr>
        <p:spPr>
          <a:xfrm>
            <a:off x="1067841" y="3440795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39" name="Curved Connector 38"/>
          <p:cNvCxnSpPr>
            <a:stCxn id="26" idx="3"/>
            <a:endCxn id="38" idx="2"/>
          </p:cNvCxnSpPr>
          <p:nvPr/>
        </p:nvCxnSpPr>
        <p:spPr>
          <a:xfrm>
            <a:off x="493923" y="3892849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-1079430" y="1437629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0"/>
            <a:ext cx="990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26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/>
          <p:cNvSpPr/>
          <p:nvPr/>
        </p:nvSpPr>
        <p:spPr>
          <a:xfrm>
            <a:off x="-1103383" y="1439016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-762865" y="1971040"/>
            <a:ext cx="914400" cy="4191822"/>
            <a:chOff x="8234546" y="1469876"/>
            <a:chExt cx="914400" cy="4191822"/>
          </a:xfrm>
        </p:grpSpPr>
        <p:sp>
          <p:nvSpPr>
            <p:cNvPr id="28" name="Can 27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" name="Can 28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" name="Can 29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1" name="Can 30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2" name="Can 31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" name="Can 32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4" name="Can 33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5" name="Can 34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6" name="Can 35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7" name="Can 3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38" name="Can 37"/>
          <p:cNvSpPr/>
          <p:nvPr/>
        </p:nvSpPr>
        <p:spPr>
          <a:xfrm>
            <a:off x="1067841" y="3440795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39" name="Curved Connector 38"/>
          <p:cNvCxnSpPr>
            <a:stCxn id="26" idx="3"/>
            <a:endCxn id="38" idx="2"/>
          </p:cNvCxnSpPr>
          <p:nvPr/>
        </p:nvCxnSpPr>
        <p:spPr>
          <a:xfrm>
            <a:off x="493923" y="3892849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-1079430" y="1437629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0"/>
            <a:ext cx="990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6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ounded Rectangle 70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6" name="Can 5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7" name="Can 6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Can 7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" name="Can 8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6087961" y="1327631"/>
            <a:ext cx="1569720" cy="883994"/>
            <a:chOff x="4869180" y="1287705"/>
            <a:chExt cx="1569720" cy="883994"/>
          </a:xfrm>
        </p:grpSpPr>
        <p:grpSp>
          <p:nvGrpSpPr>
            <p:cNvPr id="14" name="Group 1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5381216" y="1287705"/>
              <a:ext cx="51777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age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153" name="Can 152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4" name="Can 153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5" name="Can 154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6" name="Can 155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7" name="Can 156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084036" y="408317"/>
            <a:ext cx="1569720" cy="883994"/>
            <a:chOff x="4869180" y="1287705"/>
            <a:chExt cx="1569720" cy="883994"/>
          </a:xfrm>
        </p:grpSpPr>
        <p:grpSp>
          <p:nvGrpSpPr>
            <p:cNvPr id="98" name="Group 97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5155834" y="1287705"/>
              <a:ext cx="96853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smoking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6085344" y="2246945"/>
            <a:ext cx="1569720" cy="883994"/>
            <a:chOff x="4869180" y="1287705"/>
            <a:chExt cx="1569720" cy="883994"/>
          </a:xfrm>
        </p:grpSpPr>
        <p:grpSp>
          <p:nvGrpSpPr>
            <p:cNvPr id="110" name="Group 109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Rounded Rectangle 112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5397217" y="1287705"/>
              <a:ext cx="48577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sex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082728" y="3166259"/>
            <a:ext cx="1569720" cy="883994"/>
            <a:chOff x="4869180" y="1287705"/>
            <a:chExt cx="1569720" cy="883994"/>
          </a:xfrm>
        </p:grpSpPr>
        <p:grpSp>
          <p:nvGrpSpPr>
            <p:cNvPr id="119" name="Group 118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23" name="Rounded Rectangle 122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Rounded Rectangle 124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1" name="Rectangle 120"/>
            <p:cNvSpPr/>
            <p:nvPr/>
          </p:nvSpPr>
          <p:spPr>
            <a:xfrm>
              <a:off x="5079312" y="1287705"/>
              <a:ext cx="112159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education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6086652" y="4085573"/>
            <a:ext cx="1569720" cy="883994"/>
            <a:chOff x="4869180" y="1287705"/>
            <a:chExt cx="1569720" cy="883994"/>
          </a:xfrm>
        </p:grpSpPr>
        <p:grpSp>
          <p:nvGrpSpPr>
            <p:cNvPr id="134" name="Group 13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36" name="Rounded Rectangle 135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ounded Rectangle 136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5214961" y="1287705"/>
              <a:ext cx="85029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marital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6084310" y="5697792"/>
            <a:ext cx="1569720" cy="883994"/>
            <a:chOff x="4869180" y="1287705"/>
            <a:chExt cx="1569720" cy="883994"/>
          </a:xfrm>
        </p:grpSpPr>
        <p:grpSp>
          <p:nvGrpSpPr>
            <p:cNvPr id="144" name="Group 14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0" name="Rounded Rectangle 149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5" name="Rectangle 144"/>
            <p:cNvSpPr/>
            <p:nvPr/>
          </p:nvSpPr>
          <p:spPr>
            <a:xfrm>
              <a:off x="5107594" y="1287705"/>
              <a:ext cx="1065036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construct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8" name="Rounded Rectangle 177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172" name="Can 171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Can 162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1" name="Can 170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4" name="Can 163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Can 169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5" name="Can 16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9" name="Can 168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Can 165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7" name="Can 16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75" name="Rounded Rectangle 17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58" name="Curved Connector 57"/>
          <p:cNvCxnSpPr>
            <a:stCxn id="5" idx="4"/>
            <a:endCxn id="175" idx="0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6" idx="4"/>
          </p:cNvCxnSpPr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7" idx="4"/>
            <a:endCxn id="175" idx="1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8" idx="4"/>
          </p:cNvCxnSpPr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9" idx="4"/>
            <a:endCxn id="175" idx="2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Can 175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179" name="Curved Connector 178"/>
          <p:cNvCxnSpPr>
            <a:stCxn id="104" idx="3"/>
            <a:endCxn id="178" idx="1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stCxn id="71" idx="3"/>
            <a:endCxn id="102" idx="1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stCxn id="71" idx="3"/>
            <a:endCxn id="15" idx="1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stCxn id="71" idx="3"/>
            <a:endCxn id="112" idx="1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71" idx="3"/>
            <a:endCxn id="123" idx="1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stCxn id="71" idx="3"/>
            <a:endCxn id="136" idx="1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stCxn id="71" idx="3"/>
            <a:endCxn id="150" idx="1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71" idx="3"/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stCxn id="16" idx="3"/>
            <a:endCxn id="178" idx="1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stCxn id="113" idx="3"/>
            <a:endCxn id="178" idx="1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stCxn id="125" idx="3"/>
            <a:endCxn id="178" idx="1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stCxn id="137" idx="3"/>
            <a:endCxn id="178" idx="1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  <a:endCxn id="178" idx="1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stCxn id="158" idx="3"/>
            <a:endCxn id="178" idx="1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stCxn id="178" idx="3"/>
            <a:endCxn id="176" idx="2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stCxn id="175" idx="3"/>
            <a:endCxn id="71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>
            <a:stCxn id="102" idx="3"/>
            <a:endCxn id="104" idx="1"/>
          </p:cNvCxnSpPr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>
            <a:stCxn id="15" idx="3"/>
            <a:endCxn id="16" idx="1"/>
          </p:cNvCxnSpPr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>
            <a:stCxn id="112" idx="3"/>
            <a:endCxn id="113" idx="1"/>
          </p:cNvCxnSpPr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>
            <a:stCxn id="123" idx="3"/>
            <a:endCxn id="125" idx="1"/>
          </p:cNvCxnSpPr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>
            <a:stCxn id="136" idx="3"/>
            <a:endCxn id="137" idx="1"/>
          </p:cNvCxnSpPr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>
            <a:stCxn id="150" idx="3"/>
            <a:endCxn id="158" idx="1"/>
          </p:cNvCxnSpPr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41" name="Group 240"/>
          <p:cNvGrpSpPr/>
          <p:nvPr/>
        </p:nvGrpSpPr>
        <p:grpSpPr>
          <a:xfrm>
            <a:off x="5383447" y="-43058"/>
            <a:ext cx="3204170" cy="523220"/>
            <a:chOff x="5441322" y="95842"/>
            <a:chExt cx="3204170" cy="523220"/>
          </a:xfrm>
        </p:grpSpPr>
        <p:sp>
          <p:nvSpPr>
            <p:cNvPr id="239" name="Rectangle 238"/>
            <p:cNvSpPr/>
            <p:nvPr/>
          </p:nvSpPr>
          <p:spPr>
            <a:xfrm>
              <a:off x="5441322" y="95842"/>
              <a:ext cx="1584088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280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describe</a:t>
              </a:r>
              <a:r>
                <a:rPr lang="en-US" sz="2800" b="0" cap="none" spc="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endParaRPr lang="en-US" sz="2800" b="0" cap="none" spc="0" dirty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6752089" y="95842"/>
              <a:ext cx="189340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|harmonize</a:t>
              </a:r>
              <a:endParaRPr lang="en-US" sz="28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9272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/>
          <p:cNvSpPr/>
          <p:nvPr/>
        </p:nvSpPr>
        <p:spPr>
          <a:xfrm>
            <a:off x="-1103383" y="1439016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-762865" y="1971040"/>
            <a:ext cx="914400" cy="4191822"/>
            <a:chOff x="8234546" y="1469876"/>
            <a:chExt cx="914400" cy="4191822"/>
          </a:xfrm>
        </p:grpSpPr>
        <p:sp>
          <p:nvSpPr>
            <p:cNvPr id="28" name="Can 27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9" name="Can 28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0" name="Can 29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1" name="Can 30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2" name="Can 31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3" name="Can 32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4" name="Can 33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5" name="Can 34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6" name="Can 35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37" name="Can 3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38" name="Can 37"/>
          <p:cNvSpPr/>
          <p:nvPr/>
        </p:nvSpPr>
        <p:spPr>
          <a:xfrm>
            <a:off x="1067841" y="3440795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39" name="Curved Connector 38"/>
          <p:cNvCxnSpPr>
            <a:stCxn id="26" idx="3"/>
            <a:endCxn id="38" idx="2"/>
          </p:cNvCxnSpPr>
          <p:nvPr/>
        </p:nvCxnSpPr>
        <p:spPr>
          <a:xfrm>
            <a:off x="493923" y="3892849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-1079430" y="1437629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0"/>
            <a:ext cx="990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28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5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ounded Rectangle 70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6" name="Can 5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7" name="Can 6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Can 7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" name="Can 8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6087961" y="1327631"/>
            <a:ext cx="1569720" cy="883994"/>
            <a:chOff x="4869180" y="1287705"/>
            <a:chExt cx="1569720" cy="883994"/>
          </a:xfrm>
        </p:grpSpPr>
        <p:grpSp>
          <p:nvGrpSpPr>
            <p:cNvPr id="14" name="Group 1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5381216" y="1287705"/>
              <a:ext cx="51777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age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153" name="Can 152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4" name="Can 153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5" name="Can 154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6" name="Can 155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7" name="Can 156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084036" y="408317"/>
            <a:ext cx="1569720" cy="883994"/>
            <a:chOff x="4869180" y="1287705"/>
            <a:chExt cx="1569720" cy="883994"/>
          </a:xfrm>
        </p:grpSpPr>
        <p:grpSp>
          <p:nvGrpSpPr>
            <p:cNvPr id="98" name="Group 97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5155834" y="1287705"/>
              <a:ext cx="96853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smoking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6085344" y="2246945"/>
            <a:ext cx="1569720" cy="883994"/>
            <a:chOff x="4869180" y="1287705"/>
            <a:chExt cx="1569720" cy="883994"/>
          </a:xfrm>
        </p:grpSpPr>
        <p:grpSp>
          <p:nvGrpSpPr>
            <p:cNvPr id="110" name="Group 109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Rounded Rectangle 112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5397217" y="1287705"/>
              <a:ext cx="48577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sex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082728" y="3166259"/>
            <a:ext cx="1569720" cy="883994"/>
            <a:chOff x="4869180" y="1287705"/>
            <a:chExt cx="1569720" cy="883994"/>
          </a:xfrm>
        </p:grpSpPr>
        <p:grpSp>
          <p:nvGrpSpPr>
            <p:cNvPr id="119" name="Group 118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23" name="Rounded Rectangle 122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Rounded Rectangle 124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1" name="Rectangle 120"/>
            <p:cNvSpPr/>
            <p:nvPr/>
          </p:nvSpPr>
          <p:spPr>
            <a:xfrm>
              <a:off x="5079312" y="1287705"/>
              <a:ext cx="112159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education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6086652" y="4085573"/>
            <a:ext cx="1569720" cy="883994"/>
            <a:chOff x="4869180" y="1287705"/>
            <a:chExt cx="1569720" cy="883994"/>
          </a:xfrm>
        </p:grpSpPr>
        <p:grpSp>
          <p:nvGrpSpPr>
            <p:cNvPr id="134" name="Group 13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36" name="Rounded Rectangle 135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ounded Rectangle 136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5214961" y="1287705"/>
              <a:ext cx="85029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marital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6084310" y="5697792"/>
            <a:ext cx="1569720" cy="883994"/>
            <a:chOff x="4869180" y="1287705"/>
            <a:chExt cx="1569720" cy="883994"/>
          </a:xfrm>
        </p:grpSpPr>
        <p:grpSp>
          <p:nvGrpSpPr>
            <p:cNvPr id="144" name="Group 14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0" name="Rounded Rectangle 149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5" name="Rectangle 144"/>
            <p:cNvSpPr/>
            <p:nvPr/>
          </p:nvSpPr>
          <p:spPr>
            <a:xfrm>
              <a:off x="5107594" y="1287705"/>
              <a:ext cx="1065036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construct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8" name="Rounded Rectangle 177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172" name="Can 171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Can 162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1" name="Can 170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4" name="Can 163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Can 169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5" name="Can 16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9" name="Can 168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Can 165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7" name="Can 16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75" name="Rounded Rectangle 17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58" name="Curved Connector 57"/>
          <p:cNvCxnSpPr>
            <a:stCxn id="5" idx="4"/>
            <a:endCxn id="175" idx="0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6" idx="4"/>
          </p:cNvCxnSpPr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7" idx="4"/>
            <a:endCxn id="175" idx="1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8" idx="4"/>
          </p:cNvCxnSpPr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9" idx="4"/>
            <a:endCxn id="175" idx="2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Can 175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179" name="Curved Connector 178"/>
          <p:cNvCxnSpPr>
            <a:stCxn id="104" idx="3"/>
            <a:endCxn id="178" idx="1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stCxn id="71" idx="3"/>
            <a:endCxn id="102" idx="1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stCxn id="71" idx="3"/>
            <a:endCxn id="15" idx="1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stCxn id="71" idx="3"/>
            <a:endCxn id="112" idx="1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71" idx="3"/>
            <a:endCxn id="123" idx="1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stCxn id="71" idx="3"/>
            <a:endCxn id="136" idx="1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stCxn id="71" idx="3"/>
            <a:endCxn id="150" idx="1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71" idx="3"/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stCxn id="16" idx="3"/>
            <a:endCxn id="178" idx="1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stCxn id="113" idx="3"/>
            <a:endCxn id="178" idx="1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stCxn id="125" idx="3"/>
            <a:endCxn id="178" idx="1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stCxn id="137" idx="3"/>
            <a:endCxn id="178" idx="1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  <a:endCxn id="178" idx="1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stCxn id="158" idx="3"/>
            <a:endCxn id="178" idx="1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stCxn id="178" idx="3"/>
            <a:endCxn id="176" idx="2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stCxn id="175" idx="3"/>
            <a:endCxn id="71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>
            <a:stCxn id="102" idx="3"/>
            <a:endCxn id="104" idx="1"/>
          </p:cNvCxnSpPr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>
            <a:stCxn id="15" idx="3"/>
            <a:endCxn id="16" idx="1"/>
          </p:cNvCxnSpPr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>
            <a:stCxn id="112" idx="3"/>
            <a:endCxn id="113" idx="1"/>
          </p:cNvCxnSpPr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>
            <a:stCxn id="123" idx="3"/>
            <a:endCxn id="125" idx="1"/>
          </p:cNvCxnSpPr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>
            <a:stCxn id="136" idx="3"/>
            <a:endCxn id="137" idx="1"/>
          </p:cNvCxnSpPr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>
            <a:stCxn id="150" idx="3"/>
            <a:endCxn id="158" idx="1"/>
          </p:cNvCxnSpPr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41" name="Group 240"/>
          <p:cNvGrpSpPr/>
          <p:nvPr/>
        </p:nvGrpSpPr>
        <p:grpSpPr>
          <a:xfrm>
            <a:off x="4147468" y="-43058"/>
            <a:ext cx="5525703" cy="523220"/>
            <a:chOff x="4205343" y="95842"/>
            <a:chExt cx="5525703" cy="523220"/>
          </a:xfrm>
        </p:grpSpPr>
        <p:sp>
          <p:nvSpPr>
            <p:cNvPr id="239" name="Rectangle 238"/>
            <p:cNvSpPr/>
            <p:nvPr/>
          </p:nvSpPr>
          <p:spPr>
            <a:xfrm>
              <a:off x="4205343" y="95842"/>
              <a:ext cx="2820067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280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prelude-describe</a:t>
              </a:r>
              <a:r>
                <a:rPr lang="en-US" sz="2800" b="0" cap="none" spc="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endParaRPr lang="en-US" sz="2800" b="0" cap="none" spc="0" dirty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6752089" y="95842"/>
              <a:ext cx="2978957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|harmonize-sonata</a:t>
              </a:r>
              <a:endParaRPr lang="en-US" sz="28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4210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ounded Rectangle 70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6087961" y="1327631"/>
            <a:ext cx="1569720" cy="883994"/>
            <a:chOff x="4869180" y="1287705"/>
            <a:chExt cx="1569720" cy="883994"/>
          </a:xfrm>
        </p:grpSpPr>
        <p:grpSp>
          <p:nvGrpSpPr>
            <p:cNvPr id="14" name="Group 1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5381216" y="1287705"/>
              <a:ext cx="51777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age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153" name="Can 152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4" name="Can 153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5" name="Can 154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6" name="Can 155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7" name="Can 156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084036" y="408317"/>
            <a:ext cx="1569720" cy="883994"/>
            <a:chOff x="4869180" y="1287705"/>
            <a:chExt cx="1569720" cy="883994"/>
          </a:xfrm>
        </p:grpSpPr>
        <p:grpSp>
          <p:nvGrpSpPr>
            <p:cNvPr id="98" name="Group 97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5155834" y="1287705"/>
              <a:ext cx="96853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smoking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6085344" y="2246945"/>
            <a:ext cx="1569720" cy="883994"/>
            <a:chOff x="4869180" y="1287705"/>
            <a:chExt cx="1569720" cy="883994"/>
          </a:xfrm>
        </p:grpSpPr>
        <p:grpSp>
          <p:nvGrpSpPr>
            <p:cNvPr id="110" name="Group 109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Rounded Rectangle 112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5397217" y="1287705"/>
              <a:ext cx="48577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sex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082728" y="3166259"/>
            <a:ext cx="1569720" cy="883994"/>
            <a:chOff x="4869180" y="1287705"/>
            <a:chExt cx="1569720" cy="883994"/>
          </a:xfrm>
        </p:grpSpPr>
        <p:grpSp>
          <p:nvGrpSpPr>
            <p:cNvPr id="119" name="Group 118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23" name="Rounded Rectangle 122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Rounded Rectangle 124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1" name="Rectangle 120"/>
            <p:cNvSpPr/>
            <p:nvPr/>
          </p:nvSpPr>
          <p:spPr>
            <a:xfrm>
              <a:off x="5079312" y="1287705"/>
              <a:ext cx="112159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education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6086652" y="4085573"/>
            <a:ext cx="1569720" cy="883994"/>
            <a:chOff x="4869180" y="1287705"/>
            <a:chExt cx="1569720" cy="883994"/>
          </a:xfrm>
        </p:grpSpPr>
        <p:grpSp>
          <p:nvGrpSpPr>
            <p:cNvPr id="134" name="Group 13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36" name="Rounded Rectangle 135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ounded Rectangle 136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5214961" y="1287705"/>
              <a:ext cx="85029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marital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6084310" y="5697792"/>
            <a:ext cx="1569720" cy="883994"/>
            <a:chOff x="4869180" y="1287705"/>
            <a:chExt cx="1569720" cy="883994"/>
          </a:xfrm>
        </p:grpSpPr>
        <p:grpSp>
          <p:nvGrpSpPr>
            <p:cNvPr id="144" name="Group 14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0" name="Rounded Rectangle 149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5" name="Rectangle 144"/>
            <p:cNvSpPr/>
            <p:nvPr/>
          </p:nvSpPr>
          <p:spPr>
            <a:xfrm>
              <a:off x="5107594" y="1287705"/>
              <a:ext cx="1065036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construct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8" name="Rounded Rectangle 177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172" name="Can 171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Can 162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1" name="Can 170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4" name="Can 163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Can 169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5" name="Can 16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9" name="Can 168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Can 165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7" name="Can 16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75" name="Rounded Rectangle 17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58" name="Curved Connector 57"/>
          <p:cNvCxnSpPr>
            <a:endCxn id="175" idx="0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/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endCxn id="175" idx="1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/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endCxn id="175" idx="2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Can 175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179" name="Curved Connector 178"/>
          <p:cNvCxnSpPr>
            <a:stCxn id="104" idx="3"/>
            <a:endCxn id="178" idx="1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stCxn id="71" idx="3"/>
            <a:endCxn id="102" idx="1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stCxn id="71" idx="3"/>
            <a:endCxn id="15" idx="1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stCxn id="71" idx="3"/>
            <a:endCxn id="112" idx="1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71" idx="3"/>
            <a:endCxn id="123" idx="1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stCxn id="71" idx="3"/>
            <a:endCxn id="136" idx="1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stCxn id="71" idx="3"/>
            <a:endCxn id="150" idx="1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71" idx="3"/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stCxn id="16" idx="3"/>
            <a:endCxn id="178" idx="1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stCxn id="113" idx="3"/>
            <a:endCxn id="178" idx="1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stCxn id="125" idx="3"/>
            <a:endCxn id="178" idx="1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stCxn id="137" idx="3"/>
            <a:endCxn id="178" idx="1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  <a:endCxn id="178" idx="1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stCxn id="158" idx="3"/>
            <a:endCxn id="178" idx="1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stCxn id="178" idx="3"/>
            <a:endCxn id="176" idx="2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stCxn id="175" idx="3"/>
            <a:endCxn id="71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>
            <a:stCxn id="102" idx="3"/>
            <a:endCxn id="104" idx="1"/>
          </p:cNvCxnSpPr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>
            <a:stCxn id="15" idx="3"/>
            <a:endCxn id="16" idx="1"/>
          </p:cNvCxnSpPr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>
            <a:stCxn id="112" idx="3"/>
            <a:endCxn id="113" idx="1"/>
          </p:cNvCxnSpPr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>
            <a:stCxn id="123" idx="3"/>
            <a:endCxn id="125" idx="1"/>
          </p:cNvCxnSpPr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>
            <a:stCxn id="136" idx="3"/>
            <a:endCxn id="137" idx="1"/>
          </p:cNvCxnSpPr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>
            <a:stCxn id="150" idx="3"/>
            <a:endCxn id="158" idx="1"/>
          </p:cNvCxnSpPr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41" name="Group 240"/>
          <p:cNvGrpSpPr/>
          <p:nvPr/>
        </p:nvGrpSpPr>
        <p:grpSpPr>
          <a:xfrm>
            <a:off x="5383447" y="-43058"/>
            <a:ext cx="3204170" cy="523220"/>
            <a:chOff x="5441322" y="95842"/>
            <a:chExt cx="3204170" cy="523220"/>
          </a:xfrm>
        </p:grpSpPr>
        <p:sp>
          <p:nvSpPr>
            <p:cNvPr id="239" name="Rectangle 238"/>
            <p:cNvSpPr/>
            <p:nvPr/>
          </p:nvSpPr>
          <p:spPr>
            <a:xfrm>
              <a:off x="5441322" y="95842"/>
              <a:ext cx="1584088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280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describe</a:t>
              </a:r>
              <a:r>
                <a:rPr lang="en-US" sz="2800" b="0" cap="none" spc="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endParaRPr lang="en-US" sz="2800" b="0" cap="none" spc="0" dirty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6752089" y="95842"/>
              <a:ext cx="189340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|harmonize</a:t>
              </a:r>
              <a:endParaRPr lang="en-US" sz="28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91" name="Rectangle 90"/>
          <p:cNvSpPr/>
          <p:nvPr/>
        </p:nvSpPr>
        <p:spPr>
          <a:xfrm>
            <a:off x="-13272" y="0"/>
            <a:ext cx="12192000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Can 91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93" name="Can 92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94" name="Can 93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5" name="Can 94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6" name="Can 95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6401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ounded Rectangle 70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6" name="Can 5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7" name="Can 6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Can 7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" name="Can 8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6087961" y="1327631"/>
            <a:ext cx="1569720" cy="883994"/>
            <a:chOff x="4869180" y="1287705"/>
            <a:chExt cx="1569720" cy="883994"/>
          </a:xfrm>
        </p:grpSpPr>
        <p:grpSp>
          <p:nvGrpSpPr>
            <p:cNvPr id="14" name="Group 1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5381216" y="1287705"/>
              <a:ext cx="51777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age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153" name="Can 152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4" name="Can 153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5" name="Can 154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6" name="Can 155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7" name="Can 156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084036" y="408317"/>
            <a:ext cx="1569720" cy="883994"/>
            <a:chOff x="4869180" y="1287705"/>
            <a:chExt cx="1569720" cy="883994"/>
          </a:xfrm>
        </p:grpSpPr>
        <p:grpSp>
          <p:nvGrpSpPr>
            <p:cNvPr id="98" name="Group 97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5155834" y="1287705"/>
              <a:ext cx="96853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smoking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6085344" y="2246945"/>
            <a:ext cx="1569720" cy="883994"/>
            <a:chOff x="4869180" y="1287705"/>
            <a:chExt cx="1569720" cy="883994"/>
          </a:xfrm>
        </p:grpSpPr>
        <p:grpSp>
          <p:nvGrpSpPr>
            <p:cNvPr id="110" name="Group 109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Rounded Rectangle 112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5397217" y="1287705"/>
              <a:ext cx="48577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sex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082728" y="3166259"/>
            <a:ext cx="1569720" cy="883994"/>
            <a:chOff x="4869180" y="1287705"/>
            <a:chExt cx="1569720" cy="883994"/>
          </a:xfrm>
        </p:grpSpPr>
        <p:grpSp>
          <p:nvGrpSpPr>
            <p:cNvPr id="119" name="Group 118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23" name="Rounded Rectangle 122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Rounded Rectangle 124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1" name="Rectangle 120"/>
            <p:cNvSpPr/>
            <p:nvPr/>
          </p:nvSpPr>
          <p:spPr>
            <a:xfrm>
              <a:off x="5079312" y="1287705"/>
              <a:ext cx="112159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education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6086652" y="4085573"/>
            <a:ext cx="1569720" cy="883994"/>
            <a:chOff x="4869180" y="1287705"/>
            <a:chExt cx="1569720" cy="883994"/>
          </a:xfrm>
        </p:grpSpPr>
        <p:grpSp>
          <p:nvGrpSpPr>
            <p:cNvPr id="134" name="Group 13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36" name="Rounded Rectangle 135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ounded Rectangle 136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5214961" y="1287705"/>
              <a:ext cx="85029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marital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6084310" y="5697792"/>
            <a:ext cx="1569720" cy="883994"/>
            <a:chOff x="4869180" y="1287705"/>
            <a:chExt cx="1569720" cy="883994"/>
          </a:xfrm>
        </p:grpSpPr>
        <p:grpSp>
          <p:nvGrpSpPr>
            <p:cNvPr id="144" name="Group 14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0" name="Rounded Rectangle 149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5" name="Rectangle 144"/>
            <p:cNvSpPr/>
            <p:nvPr/>
          </p:nvSpPr>
          <p:spPr>
            <a:xfrm>
              <a:off x="5107594" y="1287705"/>
              <a:ext cx="1065036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construct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8" name="Rounded Rectangle 177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172" name="Can 171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Can 162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1" name="Can 170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4" name="Can 163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Can 169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5" name="Can 16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9" name="Can 168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Can 165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7" name="Can 16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cxnSp>
        <p:nvCxnSpPr>
          <p:cNvPr id="58" name="Curved Connector 57"/>
          <p:cNvCxnSpPr>
            <a:stCxn id="5" idx="4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6" idx="4"/>
          </p:cNvCxnSpPr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7" idx="4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8" idx="4"/>
          </p:cNvCxnSpPr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9" idx="4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Can 175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179" name="Curved Connector 178"/>
          <p:cNvCxnSpPr>
            <a:stCxn id="104" idx="3"/>
            <a:endCxn id="178" idx="1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stCxn id="71" idx="3"/>
            <a:endCxn id="102" idx="1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stCxn id="71" idx="3"/>
            <a:endCxn id="15" idx="1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stCxn id="71" idx="3"/>
            <a:endCxn id="112" idx="1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71" idx="3"/>
            <a:endCxn id="123" idx="1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stCxn id="71" idx="3"/>
            <a:endCxn id="136" idx="1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stCxn id="71" idx="3"/>
            <a:endCxn id="150" idx="1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71" idx="3"/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stCxn id="16" idx="3"/>
            <a:endCxn id="178" idx="1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stCxn id="113" idx="3"/>
            <a:endCxn id="178" idx="1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stCxn id="125" idx="3"/>
            <a:endCxn id="178" idx="1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stCxn id="137" idx="3"/>
            <a:endCxn id="178" idx="1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  <a:endCxn id="178" idx="1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stCxn id="158" idx="3"/>
            <a:endCxn id="178" idx="1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stCxn id="178" idx="3"/>
            <a:endCxn id="176" idx="2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endCxn id="71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>
            <a:stCxn id="102" idx="3"/>
            <a:endCxn id="104" idx="1"/>
          </p:cNvCxnSpPr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>
            <a:stCxn id="15" idx="3"/>
            <a:endCxn id="16" idx="1"/>
          </p:cNvCxnSpPr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>
            <a:stCxn id="112" idx="3"/>
            <a:endCxn id="113" idx="1"/>
          </p:cNvCxnSpPr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>
            <a:stCxn id="123" idx="3"/>
            <a:endCxn id="125" idx="1"/>
          </p:cNvCxnSpPr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>
            <a:stCxn id="136" idx="3"/>
            <a:endCxn id="137" idx="1"/>
          </p:cNvCxnSpPr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>
            <a:stCxn id="150" idx="3"/>
            <a:endCxn id="158" idx="1"/>
          </p:cNvCxnSpPr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41" name="Group 240"/>
          <p:cNvGrpSpPr/>
          <p:nvPr/>
        </p:nvGrpSpPr>
        <p:grpSpPr>
          <a:xfrm>
            <a:off x="5383447" y="-43058"/>
            <a:ext cx="3204170" cy="523220"/>
            <a:chOff x="5441322" y="95842"/>
            <a:chExt cx="3204170" cy="523220"/>
          </a:xfrm>
        </p:grpSpPr>
        <p:sp>
          <p:nvSpPr>
            <p:cNvPr id="239" name="Rectangle 238"/>
            <p:cNvSpPr/>
            <p:nvPr/>
          </p:nvSpPr>
          <p:spPr>
            <a:xfrm>
              <a:off x="5441322" y="95842"/>
              <a:ext cx="1584088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280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describe</a:t>
              </a:r>
              <a:r>
                <a:rPr lang="en-US" sz="2800" b="0" cap="none" spc="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endParaRPr lang="en-US" sz="2800" b="0" cap="none" spc="0" dirty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6752089" y="95842"/>
              <a:ext cx="189340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|harmonize</a:t>
              </a:r>
              <a:endParaRPr lang="en-US" sz="28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03" name="Rectangle 102"/>
          <p:cNvSpPr/>
          <p:nvPr/>
        </p:nvSpPr>
        <p:spPr>
          <a:xfrm>
            <a:off x="-13272" y="0"/>
            <a:ext cx="12192000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ounded Rectangle 10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Rounded Rectangular Callout 16"/>
          <p:cNvSpPr/>
          <p:nvPr/>
        </p:nvSpPr>
        <p:spPr>
          <a:xfrm>
            <a:off x="4437887" y="111745"/>
            <a:ext cx="7490679" cy="3277839"/>
          </a:xfrm>
          <a:prstGeom prst="wedgeRoundRectCallout">
            <a:avLst>
              <a:gd name="adj1" fmla="val -72087"/>
              <a:gd name="adj2" fmla="val 47335"/>
              <a:gd name="adj3" fmla="val 16667"/>
            </a:avLst>
          </a:prstGeom>
          <a:solidFill>
            <a:schemeClr val="bg1">
              <a:alpha val="80000"/>
            </a:schemeClr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chemeClr val="tx1"/>
                </a:solidFill>
                <a:hlinkClick r:id="rId2"/>
              </a:rPr>
              <a:t>./manipulation/0-ellis-island.R</a:t>
            </a:r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chemeClr val="tx1"/>
                </a:solidFill>
              </a:rPr>
              <a:t>Reads </a:t>
            </a:r>
            <a:r>
              <a:rPr lang="en-US" sz="2400" dirty="0">
                <a:solidFill>
                  <a:schemeClr val="tx1"/>
                </a:solidFill>
              </a:rPr>
              <a:t>in raw data files from the candidate </a:t>
            </a:r>
            <a:r>
              <a:rPr lang="en-US" sz="2400" dirty="0" smtClean="0">
                <a:solidFill>
                  <a:schemeClr val="tx1"/>
                </a:solidFill>
              </a:rPr>
              <a:t>studies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Extract, combines, and exports their metadata </a:t>
            </a:r>
            <a:endParaRPr lang="en-US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Augments raw metadata with instructions for renaming and classifying variables. </a:t>
            </a:r>
            <a:endParaRPr lang="en-US" sz="2400" dirty="0" smtClean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Combines unit and metadata into a single DTO to serve as a starting point to all subsequent analyses.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662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6" name="Can 5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7" name="Can 6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Can 7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" name="Can 8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6087961" y="1327631"/>
            <a:ext cx="1569720" cy="883994"/>
            <a:chOff x="4869180" y="1287705"/>
            <a:chExt cx="1569720" cy="883994"/>
          </a:xfrm>
        </p:grpSpPr>
        <p:grpSp>
          <p:nvGrpSpPr>
            <p:cNvPr id="14" name="Group 1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Rectangle 28"/>
            <p:cNvSpPr/>
            <p:nvPr/>
          </p:nvSpPr>
          <p:spPr>
            <a:xfrm>
              <a:off x="5381216" y="1287705"/>
              <a:ext cx="51777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age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084036" y="408317"/>
            <a:ext cx="1569720" cy="883994"/>
            <a:chOff x="4869180" y="1287705"/>
            <a:chExt cx="1569720" cy="883994"/>
          </a:xfrm>
        </p:grpSpPr>
        <p:grpSp>
          <p:nvGrpSpPr>
            <p:cNvPr id="98" name="Group 97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02" name="Rounded Rectangle 10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00" name="Rectangle 99"/>
            <p:cNvSpPr/>
            <p:nvPr/>
          </p:nvSpPr>
          <p:spPr>
            <a:xfrm>
              <a:off x="5155834" y="1287705"/>
              <a:ext cx="96853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smoking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6085344" y="2246945"/>
            <a:ext cx="1569720" cy="883994"/>
            <a:chOff x="4869180" y="1287705"/>
            <a:chExt cx="1569720" cy="883994"/>
          </a:xfrm>
        </p:grpSpPr>
        <p:grpSp>
          <p:nvGrpSpPr>
            <p:cNvPr id="110" name="Group 109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12" name="Rounded Rectangle 111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Rounded Rectangle 112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11" name="Rectangle 110"/>
            <p:cNvSpPr/>
            <p:nvPr/>
          </p:nvSpPr>
          <p:spPr>
            <a:xfrm>
              <a:off x="5397217" y="1287705"/>
              <a:ext cx="485775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sex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6082728" y="3166259"/>
            <a:ext cx="1569720" cy="883994"/>
            <a:chOff x="4869180" y="1287705"/>
            <a:chExt cx="1569720" cy="883994"/>
          </a:xfrm>
        </p:grpSpPr>
        <p:grpSp>
          <p:nvGrpSpPr>
            <p:cNvPr id="119" name="Group 118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23" name="Rounded Rectangle 122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5" name="Rounded Rectangle 124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21" name="Rectangle 120"/>
            <p:cNvSpPr/>
            <p:nvPr/>
          </p:nvSpPr>
          <p:spPr>
            <a:xfrm>
              <a:off x="5079312" y="1287705"/>
              <a:ext cx="1121590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education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6086652" y="4085573"/>
            <a:ext cx="1569720" cy="883994"/>
            <a:chOff x="4869180" y="1287705"/>
            <a:chExt cx="1569720" cy="883994"/>
          </a:xfrm>
        </p:grpSpPr>
        <p:grpSp>
          <p:nvGrpSpPr>
            <p:cNvPr id="134" name="Group 13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36" name="Rounded Rectangle 135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ounded Rectangle 136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5214961" y="1287705"/>
              <a:ext cx="850297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marital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6084310" y="5697792"/>
            <a:ext cx="1569720" cy="883994"/>
            <a:chOff x="4869180" y="1287705"/>
            <a:chExt cx="1569720" cy="883994"/>
          </a:xfrm>
        </p:grpSpPr>
        <p:grpSp>
          <p:nvGrpSpPr>
            <p:cNvPr id="144" name="Group 143"/>
            <p:cNvGrpSpPr/>
            <p:nvPr/>
          </p:nvGrpSpPr>
          <p:grpSpPr>
            <a:xfrm>
              <a:off x="4869180" y="1617163"/>
              <a:ext cx="1569720" cy="554536"/>
              <a:chOff x="4869180" y="611323"/>
              <a:chExt cx="1569720" cy="554536"/>
            </a:xfrm>
          </p:grpSpPr>
          <p:sp>
            <p:nvSpPr>
              <p:cNvPr id="150" name="Rounded Rectangle 149"/>
              <p:cNvSpPr/>
              <p:nvPr/>
            </p:nvSpPr>
            <p:spPr>
              <a:xfrm>
                <a:off x="4869180" y="611950"/>
                <a:ext cx="640080" cy="553909"/>
              </a:xfrm>
              <a:prstGeom prst="roundRect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 smtClean="0">
                    <a:solidFill>
                      <a:schemeClr val="tx1"/>
                    </a:solidFill>
                  </a:rPr>
                  <a:t>D</a:t>
                </a:r>
                <a:endParaRPr lang="en-US" sz="4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5798820" y="611323"/>
                <a:ext cx="640080" cy="553909"/>
              </a:xfrm>
              <a:prstGeom prst="round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400" dirty="0">
                    <a:solidFill>
                      <a:schemeClr val="bg1"/>
                    </a:solidFill>
                  </a:rPr>
                  <a:t>H</a:t>
                </a:r>
                <a:endParaRPr lang="en-US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5" name="Rectangle 144"/>
            <p:cNvSpPr/>
            <p:nvPr/>
          </p:nvSpPr>
          <p:spPr>
            <a:xfrm>
              <a:off x="5107594" y="1287705"/>
              <a:ext cx="1065036" cy="36933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 smtClean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construct</a:t>
              </a:r>
              <a:endPara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8" name="Rounded Rectangle 177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172" name="Can 171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Can 162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1" name="Can 170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4" name="Can 163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Can 169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5" name="Can 16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9" name="Can 168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Can 165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7" name="Can 16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75" name="Rounded Rectangle 17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58" name="Curved Connector 57"/>
          <p:cNvCxnSpPr>
            <a:stCxn id="5" idx="4"/>
            <a:endCxn id="175" idx="0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6" idx="4"/>
          </p:cNvCxnSpPr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7" idx="4"/>
            <a:endCxn id="175" idx="1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8" idx="4"/>
          </p:cNvCxnSpPr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9" idx="4"/>
            <a:endCxn id="175" idx="2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Can 175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179" name="Curved Connector 178"/>
          <p:cNvCxnSpPr>
            <a:stCxn id="104" idx="3"/>
            <a:endCxn id="178" idx="1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endCxn id="102" idx="1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endCxn id="15" idx="1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endCxn id="112" idx="1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endCxn id="123" idx="1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endCxn id="136" idx="1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endCxn id="150" idx="1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stCxn id="16" idx="3"/>
            <a:endCxn id="178" idx="1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stCxn id="113" idx="3"/>
            <a:endCxn id="178" idx="1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stCxn id="125" idx="3"/>
            <a:endCxn id="178" idx="1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stCxn id="137" idx="3"/>
            <a:endCxn id="178" idx="1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  <a:endCxn id="178" idx="1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stCxn id="158" idx="3"/>
            <a:endCxn id="178" idx="1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stCxn id="178" idx="3"/>
            <a:endCxn id="176" idx="2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stCxn id="175" idx="3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>
            <a:stCxn id="102" idx="3"/>
            <a:endCxn id="104" idx="1"/>
          </p:cNvCxnSpPr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>
            <a:stCxn id="15" idx="3"/>
            <a:endCxn id="16" idx="1"/>
          </p:cNvCxnSpPr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>
            <a:stCxn id="112" idx="3"/>
            <a:endCxn id="113" idx="1"/>
          </p:cNvCxnSpPr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>
            <a:stCxn id="123" idx="3"/>
            <a:endCxn id="125" idx="1"/>
          </p:cNvCxnSpPr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>
            <a:stCxn id="136" idx="3"/>
            <a:endCxn id="137" idx="1"/>
          </p:cNvCxnSpPr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>
            <a:stCxn id="150" idx="3"/>
            <a:endCxn id="158" idx="1"/>
          </p:cNvCxnSpPr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41" name="Group 240"/>
          <p:cNvGrpSpPr/>
          <p:nvPr/>
        </p:nvGrpSpPr>
        <p:grpSpPr>
          <a:xfrm>
            <a:off x="5383447" y="-43058"/>
            <a:ext cx="3204170" cy="523220"/>
            <a:chOff x="5441322" y="95842"/>
            <a:chExt cx="3204170" cy="523220"/>
          </a:xfrm>
        </p:grpSpPr>
        <p:sp>
          <p:nvSpPr>
            <p:cNvPr id="239" name="Rectangle 238"/>
            <p:cNvSpPr/>
            <p:nvPr/>
          </p:nvSpPr>
          <p:spPr>
            <a:xfrm>
              <a:off x="5441322" y="95842"/>
              <a:ext cx="1584088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280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describe</a:t>
              </a:r>
              <a:r>
                <a:rPr lang="en-US" sz="2800" b="0" cap="none" spc="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endParaRPr lang="en-US" sz="2800" b="0" cap="none" spc="0" dirty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6752089" y="95842"/>
              <a:ext cx="189340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|harmonize</a:t>
              </a:r>
              <a:endParaRPr lang="en-US" sz="28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91" name="Rectangle 90"/>
          <p:cNvSpPr/>
          <p:nvPr/>
        </p:nvSpPr>
        <p:spPr>
          <a:xfrm>
            <a:off x="-13272" y="0"/>
            <a:ext cx="12192000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94" name="Can 93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5" name="Can 94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6" name="Can 95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7" name="Can 96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99" name="Can 98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cxnSp>
        <p:nvCxnSpPr>
          <p:cNvPr id="101" name="Curved Connector 100"/>
          <p:cNvCxnSpPr>
            <a:endCxn id="92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219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ounded Rectangle 70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6" name="Can 5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7" name="Can 6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Can 7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" name="Can 8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  <p:sp>
        <p:nvSpPr>
          <p:cNvPr id="16" name="Rounded Rectangle 15"/>
          <p:cNvSpPr/>
          <p:nvPr/>
        </p:nvSpPr>
        <p:spPr>
          <a:xfrm>
            <a:off x="7017601" y="1657089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599997" y="1327631"/>
            <a:ext cx="51777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153" name="Can 152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4" name="Can 153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5" name="Can 154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6" name="Can 155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7" name="Can 156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04" name="Rounded Rectangle 103"/>
          <p:cNvSpPr/>
          <p:nvPr/>
        </p:nvSpPr>
        <p:spPr>
          <a:xfrm>
            <a:off x="7013676" y="737775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6370690" y="408317"/>
            <a:ext cx="96853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smoking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3" name="Rounded Rectangle 112"/>
          <p:cNvSpPr/>
          <p:nvPr/>
        </p:nvSpPr>
        <p:spPr>
          <a:xfrm>
            <a:off x="7014984" y="2576403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6613381" y="2246945"/>
            <a:ext cx="48577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sex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5" name="Rounded Rectangle 124"/>
          <p:cNvSpPr/>
          <p:nvPr/>
        </p:nvSpPr>
        <p:spPr>
          <a:xfrm>
            <a:off x="7012368" y="3495717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6292860" y="3166259"/>
            <a:ext cx="112159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education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7" name="Rounded Rectangle 136"/>
          <p:cNvSpPr/>
          <p:nvPr/>
        </p:nvSpPr>
        <p:spPr>
          <a:xfrm>
            <a:off x="7016292" y="4415031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6432433" y="4085573"/>
            <a:ext cx="850297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marital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8" name="Rounded Rectangle 157"/>
          <p:cNvSpPr/>
          <p:nvPr/>
        </p:nvSpPr>
        <p:spPr>
          <a:xfrm>
            <a:off x="7013950" y="6027250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6322724" y="5697792"/>
            <a:ext cx="106503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construct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8" name="Rounded Rectangle 177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172" name="Can 171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Can 162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1" name="Can 170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4" name="Can 163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Can 169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5" name="Can 16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9" name="Can 168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Can 165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7" name="Can 16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75" name="Rounded Rectangle 17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58" name="Curved Connector 57"/>
          <p:cNvCxnSpPr>
            <a:stCxn id="5" idx="4"/>
            <a:endCxn id="175" idx="0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6" idx="4"/>
          </p:cNvCxnSpPr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7" idx="4"/>
            <a:endCxn id="175" idx="1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8" idx="4"/>
          </p:cNvCxnSpPr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9" idx="4"/>
            <a:endCxn id="175" idx="2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Can 175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179" name="Curved Connector 178"/>
          <p:cNvCxnSpPr>
            <a:stCxn id="104" idx="3"/>
            <a:endCxn id="178" idx="1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stCxn id="71" idx="3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stCxn id="71" idx="3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stCxn id="71" idx="3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71" idx="3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stCxn id="71" idx="3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stCxn id="71" idx="3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71" idx="3"/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stCxn id="16" idx="3"/>
            <a:endCxn id="178" idx="1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stCxn id="113" idx="3"/>
            <a:endCxn id="178" idx="1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stCxn id="125" idx="3"/>
            <a:endCxn id="178" idx="1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stCxn id="137" idx="3"/>
            <a:endCxn id="178" idx="1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  <a:endCxn id="178" idx="1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stCxn id="158" idx="3"/>
            <a:endCxn id="178" idx="1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stCxn id="178" idx="3"/>
            <a:endCxn id="176" idx="2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stCxn id="175" idx="3"/>
            <a:endCxn id="71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>
            <a:endCxn id="104" idx="1"/>
          </p:cNvCxnSpPr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>
            <a:endCxn id="16" idx="1"/>
          </p:cNvCxnSpPr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>
            <a:endCxn id="113" idx="1"/>
          </p:cNvCxnSpPr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>
            <a:endCxn id="125" idx="1"/>
          </p:cNvCxnSpPr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>
            <a:endCxn id="137" idx="1"/>
          </p:cNvCxnSpPr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>
            <a:endCxn id="158" idx="1"/>
          </p:cNvCxnSpPr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0" name="Rectangle 239"/>
          <p:cNvSpPr/>
          <p:nvPr/>
        </p:nvSpPr>
        <p:spPr>
          <a:xfrm>
            <a:off x="6694214" y="-43058"/>
            <a:ext cx="189340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800" b="0" cap="none" spc="0" dirty="0" smtClean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|harmonize</a:t>
            </a:r>
            <a:endParaRPr lang="en-US" sz="2800" b="0" cap="none" spc="0" dirty="0">
              <a:ln w="0"/>
              <a:solidFill>
                <a:srgbClr val="7030A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-13272" y="0"/>
            <a:ext cx="12192000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/>
          <p:cNvSpPr/>
          <p:nvPr/>
        </p:nvSpPr>
        <p:spPr>
          <a:xfrm>
            <a:off x="6087961" y="1657716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3" name="Rounded Rectangle 92"/>
          <p:cNvSpPr/>
          <p:nvPr/>
        </p:nvSpPr>
        <p:spPr>
          <a:xfrm>
            <a:off x="6084036" y="738402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6085344" y="2577030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6082728" y="3496344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6086652" y="4415658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7" name="Rounded Rectangle 96"/>
          <p:cNvSpPr/>
          <p:nvPr/>
        </p:nvSpPr>
        <p:spPr>
          <a:xfrm>
            <a:off x="6084310" y="6027877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5383447" y="-43058"/>
            <a:ext cx="158408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en-US" sz="2800" dirty="0" smtClean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describe</a:t>
            </a:r>
            <a:r>
              <a:rPr lang="en-US" sz="2800" b="0" cap="none" spc="0" dirty="0" smtClean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</a:t>
            </a:r>
            <a:endParaRPr lang="en-US" sz="2800" b="0" cap="none" spc="0" dirty="0">
              <a:ln w="0"/>
              <a:solidFill>
                <a:srgbClr val="B797C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22867" y="251777"/>
            <a:ext cx="2356983" cy="6466438"/>
            <a:chOff x="122867" y="251777"/>
            <a:chExt cx="2356983" cy="6466438"/>
          </a:xfrm>
        </p:grpSpPr>
        <p:sp>
          <p:nvSpPr>
            <p:cNvPr id="101" name="Rounded Rectangular Callout 100"/>
            <p:cNvSpPr/>
            <p:nvPr/>
          </p:nvSpPr>
          <p:spPr>
            <a:xfrm>
              <a:off x="122867" y="251777"/>
              <a:ext cx="2356983" cy="6466438"/>
            </a:xfrm>
            <a:prstGeom prst="wedgeRoundRectCallout">
              <a:avLst>
                <a:gd name="adj1" fmla="val 204593"/>
                <a:gd name="adj2" fmla="val -42398"/>
                <a:gd name="adj3" fmla="val 16667"/>
              </a:avLst>
            </a:prstGeom>
            <a:solidFill>
              <a:schemeClr val="bg1">
                <a:alpha val="80000"/>
              </a:scheme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2400" dirty="0">
                <a:solidFill>
                  <a:schemeClr val="tx1"/>
                </a:solidFill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5895" y="366754"/>
              <a:ext cx="1743075" cy="6257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913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ounded Rectangle 91"/>
          <p:cNvSpPr/>
          <p:nvPr/>
        </p:nvSpPr>
        <p:spPr>
          <a:xfrm>
            <a:off x="6087961" y="1657716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3" name="Rounded Rectangle 92"/>
          <p:cNvSpPr/>
          <p:nvPr/>
        </p:nvSpPr>
        <p:spPr>
          <a:xfrm>
            <a:off x="6084036" y="738402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6085344" y="2577030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6082728" y="3496344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6086652" y="4415658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7" name="Rounded Rectangle 96"/>
          <p:cNvSpPr/>
          <p:nvPr/>
        </p:nvSpPr>
        <p:spPr>
          <a:xfrm>
            <a:off x="6084310" y="6027877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6" name="Can 5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7" name="Can 6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Can 7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" name="Can 8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  <p:sp>
        <p:nvSpPr>
          <p:cNvPr id="29" name="Rectangle 28"/>
          <p:cNvSpPr/>
          <p:nvPr/>
        </p:nvSpPr>
        <p:spPr>
          <a:xfrm>
            <a:off x="6599997" y="1327631"/>
            <a:ext cx="51777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153" name="Can 152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4" name="Can 153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5" name="Can 154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6" name="Can 155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7" name="Can 156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00" name="Rectangle 99"/>
          <p:cNvSpPr/>
          <p:nvPr/>
        </p:nvSpPr>
        <p:spPr>
          <a:xfrm>
            <a:off x="6370690" y="408317"/>
            <a:ext cx="96853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smoking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6613381" y="2246945"/>
            <a:ext cx="48577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sex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6292860" y="3166259"/>
            <a:ext cx="112159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education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6432433" y="4085573"/>
            <a:ext cx="850297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marital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6322724" y="5697792"/>
            <a:ext cx="106503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construct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8" name="Rounded Rectangle 177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172" name="Can 171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Can 162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1" name="Can 170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4" name="Can 163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Can 169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5" name="Can 16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9" name="Can 168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Can 165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7" name="Can 16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75" name="Rounded Rectangle 17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58" name="Curved Connector 57"/>
          <p:cNvCxnSpPr>
            <a:stCxn id="5" idx="4"/>
            <a:endCxn id="175" idx="0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6" idx="4"/>
          </p:cNvCxnSpPr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7" idx="4"/>
            <a:endCxn id="175" idx="1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8" idx="4"/>
          </p:cNvCxnSpPr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9" idx="4"/>
            <a:endCxn id="175" idx="2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Can 175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179" name="Curved Connector 178"/>
          <p:cNvCxnSpPr>
            <a:endCxn id="178" idx="1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stCxn id="71" idx="3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stCxn id="71" idx="3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stCxn id="71" idx="3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71" idx="3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stCxn id="71" idx="3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stCxn id="71" idx="3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71" idx="3"/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endCxn id="178" idx="1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endCxn id="178" idx="1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endCxn id="178" idx="1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endCxn id="178" idx="1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  <a:endCxn id="178" idx="1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endCxn id="178" idx="1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stCxn id="178" idx="3"/>
            <a:endCxn id="176" idx="2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stCxn id="175" idx="3"/>
            <a:endCxn id="71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/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/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/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/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/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/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1" name="Group 90"/>
          <p:cNvGrpSpPr/>
          <p:nvPr/>
        </p:nvGrpSpPr>
        <p:grpSpPr>
          <a:xfrm>
            <a:off x="5383447" y="-43058"/>
            <a:ext cx="3204170" cy="523220"/>
            <a:chOff x="5441322" y="95842"/>
            <a:chExt cx="3204170" cy="523220"/>
          </a:xfrm>
        </p:grpSpPr>
        <p:sp>
          <p:nvSpPr>
            <p:cNvPr id="103" name="Rectangle 102"/>
            <p:cNvSpPr/>
            <p:nvPr/>
          </p:nvSpPr>
          <p:spPr>
            <a:xfrm>
              <a:off x="5441322" y="95842"/>
              <a:ext cx="1584088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280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describe</a:t>
              </a:r>
              <a:r>
                <a:rPr lang="en-US" sz="2800" b="0" cap="none" spc="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endParaRPr lang="en-US" sz="2800" b="0" cap="none" spc="0" dirty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6752089" y="95842"/>
              <a:ext cx="1893403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harmonize</a:t>
              </a:r>
              <a:endParaRPr lang="en-US" sz="28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09" name="Rectangle 10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/>
          <p:cNvSpPr/>
          <p:nvPr/>
        </p:nvSpPr>
        <p:spPr>
          <a:xfrm>
            <a:off x="7017601" y="1657089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3" name="Rounded Rectangle 112"/>
          <p:cNvSpPr/>
          <p:nvPr/>
        </p:nvSpPr>
        <p:spPr>
          <a:xfrm>
            <a:off x="7013676" y="737775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4" name="Rounded Rectangle 113"/>
          <p:cNvSpPr/>
          <p:nvPr/>
        </p:nvSpPr>
        <p:spPr>
          <a:xfrm>
            <a:off x="7014984" y="2576403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5" name="Rounded Rectangle 114"/>
          <p:cNvSpPr/>
          <p:nvPr/>
        </p:nvSpPr>
        <p:spPr>
          <a:xfrm>
            <a:off x="7012368" y="3495717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7016292" y="4415031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7" name="Rounded Rectangle 116"/>
          <p:cNvSpPr/>
          <p:nvPr/>
        </p:nvSpPr>
        <p:spPr>
          <a:xfrm>
            <a:off x="7013950" y="6027250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118" name="Group 117"/>
          <p:cNvGrpSpPr/>
          <p:nvPr/>
        </p:nvGrpSpPr>
        <p:grpSpPr>
          <a:xfrm>
            <a:off x="122359" y="251777"/>
            <a:ext cx="2357491" cy="6466438"/>
            <a:chOff x="122359" y="251777"/>
            <a:chExt cx="2357491" cy="6466438"/>
          </a:xfrm>
        </p:grpSpPr>
        <p:sp>
          <p:nvSpPr>
            <p:cNvPr id="119" name="Rounded Rectangular Callout 118"/>
            <p:cNvSpPr/>
            <p:nvPr/>
          </p:nvSpPr>
          <p:spPr>
            <a:xfrm>
              <a:off x="122359" y="251777"/>
              <a:ext cx="2357491" cy="6466438"/>
            </a:xfrm>
            <a:prstGeom prst="wedgeRoundRectCallout">
              <a:avLst>
                <a:gd name="adj1" fmla="val 204106"/>
                <a:gd name="adj2" fmla="val -42221"/>
                <a:gd name="adj3" fmla="val 16667"/>
              </a:avLst>
            </a:prstGeom>
            <a:solidFill>
              <a:schemeClr val="bg1">
                <a:alpha val="80000"/>
              </a:scheme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2400" dirty="0">
                <a:solidFill>
                  <a:schemeClr val="tx1"/>
                </a:solidFill>
              </a:endParaRPr>
            </a:p>
          </p:txBody>
        </p:sp>
        <p:pic>
          <p:nvPicPr>
            <p:cNvPr id="120" name="Picture 1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5895" y="366754"/>
              <a:ext cx="1743075" cy="6257925"/>
            </a:xfrm>
            <a:prstGeom prst="rect">
              <a:avLst/>
            </a:prstGeom>
          </p:spPr>
        </p:pic>
      </p:grpSp>
      <p:grpSp>
        <p:nvGrpSpPr>
          <p:cNvPr id="122" name="Group 121"/>
          <p:cNvGrpSpPr/>
          <p:nvPr/>
        </p:nvGrpSpPr>
        <p:grpSpPr>
          <a:xfrm>
            <a:off x="9324953" y="315561"/>
            <a:ext cx="2607965" cy="6466438"/>
            <a:chOff x="9324953" y="315561"/>
            <a:chExt cx="2607965" cy="6466438"/>
          </a:xfrm>
        </p:grpSpPr>
        <p:sp>
          <p:nvSpPr>
            <p:cNvPr id="123" name="Rounded Rectangular Callout 122"/>
            <p:cNvSpPr/>
            <p:nvPr/>
          </p:nvSpPr>
          <p:spPr>
            <a:xfrm>
              <a:off x="9324953" y="315561"/>
              <a:ext cx="2607965" cy="6466438"/>
            </a:xfrm>
            <a:prstGeom prst="wedgeRoundRectCallout">
              <a:avLst>
                <a:gd name="adj1" fmla="val -114763"/>
                <a:gd name="adj2" fmla="val -41120"/>
                <a:gd name="adj3" fmla="val 16667"/>
              </a:avLst>
            </a:prstGeom>
            <a:solidFill>
              <a:schemeClr val="bg1">
                <a:alpha val="80000"/>
              </a:scheme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2400" dirty="0">
                <a:solidFill>
                  <a:schemeClr val="tx1"/>
                </a:solidFill>
              </a:endParaRPr>
            </a:p>
          </p:txBody>
        </p:sp>
        <p:pic>
          <p:nvPicPr>
            <p:cNvPr id="124" name="Picture 12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68927" y="545172"/>
              <a:ext cx="2362200" cy="61055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195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ounded Rectangle 91"/>
          <p:cNvSpPr/>
          <p:nvPr/>
        </p:nvSpPr>
        <p:spPr>
          <a:xfrm>
            <a:off x="6087961" y="1657716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3" name="Rounded Rectangle 92"/>
          <p:cNvSpPr/>
          <p:nvPr/>
        </p:nvSpPr>
        <p:spPr>
          <a:xfrm>
            <a:off x="6084036" y="738402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6085344" y="2577030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6082728" y="3496344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6086652" y="4415658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97" name="Rounded Rectangle 96"/>
          <p:cNvSpPr/>
          <p:nvPr/>
        </p:nvSpPr>
        <p:spPr>
          <a:xfrm>
            <a:off x="6084310" y="6027877"/>
            <a:ext cx="640080" cy="553909"/>
          </a:xfrm>
          <a:prstGeom prst="roundRect">
            <a:avLst/>
          </a:prstGeom>
          <a:solidFill>
            <a:srgbClr val="7030A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</a:rPr>
              <a:t>D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3287362" y="1323294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n 4"/>
          <p:cNvSpPr/>
          <p:nvPr/>
        </p:nvSpPr>
        <p:spPr>
          <a:xfrm>
            <a:off x="363300" y="884743"/>
            <a:ext cx="914400" cy="914400"/>
          </a:xfrm>
          <a:prstGeom prst="can">
            <a:avLst/>
          </a:prstGeom>
          <a:solidFill>
            <a:schemeClr val="accent6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ALSA</a:t>
            </a:r>
            <a:endParaRPr lang="en-US" sz="1600" dirty="0"/>
          </a:p>
        </p:txBody>
      </p:sp>
      <p:sp>
        <p:nvSpPr>
          <p:cNvPr id="6" name="Can 5"/>
          <p:cNvSpPr/>
          <p:nvPr/>
        </p:nvSpPr>
        <p:spPr>
          <a:xfrm>
            <a:off x="363300" y="2104895"/>
            <a:ext cx="914400" cy="914400"/>
          </a:xfrm>
          <a:prstGeom prst="can">
            <a:avLst/>
          </a:prstGeom>
          <a:solidFill>
            <a:schemeClr val="accent5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LBLS</a:t>
            </a:r>
            <a:endParaRPr lang="en-US" sz="1600" dirty="0"/>
          </a:p>
        </p:txBody>
      </p:sp>
      <p:sp>
        <p:nvSpPr>
          <p:cNvPr id="7" name="Can 6"/>
          <p:cNvSpPr/>
          <p:nvPr/>
        </p:nvSpPr>
        <p:spPr>
          <a:xfrm>
            <a:off x="363300" y="3325048"/>
            <a:ext cx="914400" cy="914400"/>
          </a:xfrm>
          <a:prstGeom prst="can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SATSA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Can 7"/>
          <p:cNvSpPr/>
          <p:nvPr/>
        </p:nvSpPr>
        <p:spPr>
          <a:xfrm>
            <a:off x="363300" y="4545200"/>
            <a:ext cx="914400" cy="914400"/>
          </a:xfrm>
          <a:prstGeom prst="can">
            <a:avLst/>
          </a:prstGeom>
          <a:solidFill>
            <a:schemeClr val="accent3">
              <a:lumMod val="7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SHARE</a:t>
            </a:r>
            <a:endParaRPr lang="en-US" sz="1600" dirty="0"/>
          </a:p>
        </p:txBody>
      </p:sp>
      <p:sp>
        <p:nvSpPr>
          <p:cNvPr id="9" name="Can 8"/>
          <p:cNvSpPr/>
          <p:nvPr/>
        </p:nvSpPr>
        <p:spPr>
          <a:xfrm>
            <a:off x="363300" y="5765353"/>
            <a:ext cx="914400" cy="914400"/>
          </a:xfrm>
          <a:prstGeom prst="can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TILDA</a:t>
            </a:r>
            <a:endParaRPr lang="en-US" sz="1600" dirty="0"/>
          </a:p>
        </p:txBody>
      </p:sp>
      <p:sp>
        <p:nvSpPr>
          <p:cNvPr id="29" name="Rectangle 28"/>
          <p:cNvSpPr/>
          <p:nvPr/>
        </p:nvSpPr>
        <p:spPr>
          <a:xfrm>
            <a:off x="6599997" y="1327631"/>
            <a:ext cx="51777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3612796" y="1845103"/>
            <a:ext cx="914400" cy="4190401"/>
            <a:chOff x="4479115" y="1616346"/>
            <a:chExt cx="914400" cy="4190401"/>
          </a:xfrm>
        </p:grpSpPr>
        <p:sp>
          <p:nvSpPr>
            <p:cNvPr id="153" name="Can 152"/>
            <p:cNvSpPr/>
            <p:nvPr/>
          </p:nvSpPr>
          <p:spPr>
            <a:xfrm>
              <a:off x="4479115" y="4892347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4" name="Can 153"/>
            <p:cNvSpPr/>
            <p:nvPr/>
          </p:nvSpPr>
          <p:spPr>
            <a:xfrm>
              <a:off x="4479115" y="4073346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5" name="Can 154"/>
            <p:cNvSpPr/>
            <p:nvPr/>
          </p:nvSpPr>
          <p:spPr>
            <a:xfrm>
              <a:off x="4479115" y="3254346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6" name="Can 155"/>
            <p:cNvSpPr/>
            <p:nvPr/>
          </p:nvSpPr>
          <p:spPr>
            <a:xfrm>
              <a:off x="4479115" y="2435346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57" name="Can 156"/>
            <p:cNvSpPr/>
            <p:nvPr/>
          </p:nvSpPr>
          <p:spPr>
            <a:xfrm>
              <a:off x="4479115" y="161634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00" name="Rectangle 99"/>
          <p:cNvSpPr/>
          <p:nvPr/>
        </p:nvSpPr>
        <p:spPr>
          <a:xfrm>
            <a:off x="6370690" y="408317"/>
            <a:ext cx="96853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smoking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6613381" y="2246945"/>
            <a:ext cx="48577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sex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6292860" y="3166259"/>
            <a:ext cx="112159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education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6432433" y="4085573"/>
            <a:ext cx="850297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marital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6322724" y="5697792"/>
            <a:ext cx="1065036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construct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6087961" y="5138285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 smtClean="0"/>
              <a:t>…</a:t>
            </a:r>
            <a:endParaRPr lang="en-US" sz="2800" dirty="0"/>
          </a:p>
        </p:txBody>
      </p:sp>
      <p:sp>
        <p:nvSpPr>
          <p:cNvPr id="178" name="Rounded Rectangle 177"/>
          <p:cNvSpPr/>
          <p:nvPr/>
        </p:nvSpPr>
        <p:spPr>
          <a:xfrm>
            <a:off x="8688799" y="1323269"/>
            <a:ext cx="1597306" cy="49076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9029317" y="1855293"/>
            <a:ext cx="914400" cy="4191822"/>
            <a:chOff x="8234546" y="1469876"/>
            <a:chExt cx="914400" cy="4191822"/>
          </a:xfrm>
        </p:grpSpPr>
        <p:sp>
          <p:nvSpPr>
            <p:cNvPr id="172" name="Can 171"/>
            <p:cNvSpPr/>
            <p:nvPr/>
          </p:nvSpPr>
          <p:spPr>
            <a:xfrm>
              <a:off x="8234546" y="4747298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Can 162"/>
            <p:cNvSpPr/>
            <p:nvPr/>
          </p:nvSpPr>
          <p:spPr>
            <a:xfrm>
              <a:off x="8234546" y="4653953"/>
              <a:ext cx="914400" cy="914400"/>
            </a:xfrm>
            <a:prstGeom prst="can">
              <a:avLst/>
            </a:prstGeom>
            <a:solidFill>
              <a:schemeClr val="accent2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1" name="Can 170"/>
            <p:cNvSpPr/>
            <p:nvPr/>
          </p:nvSpPr>
          <p:spPr>
            <a:xfrm>
              <a:off x="8234546" y="3958709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4" name="Can 163"/>
            <p:cNvSpPr/>
            <p:nvPr/>
          </p:nvSpPr>
          <p:spPr>
            <a:xfrm>
              <a:off x="8234546" y="3847204"/>
              <a:ext cx="914400" cy="914400"/>
            </a:xfrm>
            <a:prstGeom prst="can">
              <a:avLst/>
            </a:prstGeom>
            <a:solidFill>
              <a:schemeClr val="accent3">
                <a:lumMod val="7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Can 169"/>
            <p:cNvSpPr/>
            <p:nvPr/>
          </p:nvSpPr>
          <p:spPr>
            <a:xfrm>
              <a:off x="8234546" y="3165744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5" name="Can 164"/>
            <p:cNvSpPr/>
            <p:nvPr/>
          </p:nvSpPr>
          <p:spPr>
            <a:xfrm>
              <a:off x="8234546" y="3040455"/>
              <a:ext cx="914400" cy="914400"/>
            </a:xfrm>
            <a:prstGeom prst="can">
              <a:avLst/>
            </a:prstGeom>
            <a:solidFill>
              <a:schemeClr val="accent4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9" name="Can 168"/>
            <p:cNvSpPr/>
            <p:nvPr/>
          </p:nvSpPr>
          <p:spPr>
            <a:xfrm>
              <a:off x="8234546" y="2355663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Can 165"/>
            <p:cNvSpPr/>
            <p:nvPr/>
          </p:nvSpPr>
          <p:spPr>
            <a:xfrm>
              <a:off x="8234546" y="2248012"/>
              <a:ext cx="914400" cy="914400"/>
            </a:xfrm>
            <a:prstGeom prst="can">
              <a:avLst/>
            </a:prstGeom>
            <a:solidFill>
              <a:schemeClr val="accent5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8" name="Can 167"/>
            <p:cNvSpPr/>
            <p:nvPr/>
          </p:nvSpPr>
          <p:spPr>
            <a:xfrm>
              <a:off x="8234546" y="1571476"/>
              <a:ext cx="914400" cy="914400"/>
            </a:xfrm>
            <a:prstGeom prst="can">
              <a:avLst/>
            </a:prstGeom>
            <a:solidFill>
              <a:srgbClr val="7030A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7" name="Can 166"/>
            <p:cNvSpPr/>
            <p:nvPr/>
          </p:nvSpPr>
          <p:spPr>
            <a:xfrm>
              <a:off x="8234546" y="1469876"/>
              <a:ext cx="914400" cy="914400"/>
            </a:xfrm>
            <a:prstGeom prst="can">
              <a:avLst/>
            </a:prstGeom>
            <a:solidFill>
              <a:schemeClr val="accent6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</p:grpSp>
      <p:sp>
        <p:nvSpPr>
          <p:cNvPr id="175" name="Rounded Rectangle 174"/>
          <p:cNvSpPr/>
          <p:nvPr/>
        </p:nvSpPr>
        <p:spPr>
          <a:xfrm>
            <a:off x="1637885" y="3183698"/>
            <a:ext cx="1213655" cy="1189113"/>
          </a:xfrm>
          <a:prstGeom prst="roundRect">
            <a:avLst>
              <a:gd name="adj" fmla="val 29320"/>
            </a:avLst>
          </a:prstGeom>
          <a:solidFill>
            <a:srgbClr val="7030A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Ellis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Island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58" name="Curved Connector 57"/>
          <p:cNvCxnSpPr>
            <a:stCxn id="5" idx="4"/>
            <a:endCxn id="175" idx="0"/>
          </p:cNvCxnSpPr>
          <p:nvPr/>
        </p:nvCxnSpPr>
        <p:spPr>
          <a:xfrm>
            <a:off x="1277700" y="1341943"/>
            <a:ext cx="967013" cy="1841755"/>
          </a:xfrm>
          <a:prstGeom prst="curvedConnector2">
            <a:avLst/>
          </a:prstGeom>
          <a:ln>
            <a:headEnd type="none"/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urved Connector 61"/>
          <p:cNvCxnSpPr>
            <a:stCxn id="6" idx="4"/>
          </p:cNvCxnSpPr>
          <p:nvPr/>
        </p:nvCxnSpPr>
        <p:spPr>
          <a:xfrm>
            <a:off x="1277700" y="2562095"/>
            <a:ext cx="528037" cy="692278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stCxn id="7" idx="4"/>
            <a:endCxn id="175" idx="1"/>
          </p:cNvCxnSpPr>
          <p:nvPr/>
        </p:nvCxnSpPr>
        <p:spPr>
          <a:xfrm flipV="1">
            <a:off x="1277700" y="3778255"/>
            <a:ext cx="360185" cy="39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urved Connector 65"/>
          <p:cNvCxnSpPr>
            <a:stCxn id="8" idx="4"/>
          </p:cNvCxnSpPr>
          <p:nvPr/>
        </p:nvCxnSpPr>
        <p:spPr>
          <a:xfrm flipV="1">
            <a:off x="1277700" y="4403850"/>
            <a:ext cx="573951" cy="598550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Curved Connector 69"/>
          <p:cNvCxnSpPr>
            <a:stCxn id="9" idx="4"/>
            <a:endCxn id="175" idx="2"/>
          </p:cNvCxnSpPr>
          <p:nvPr/>
        </p:nvCxnSpPr>
        <p:spPr>
          <a:xfrm flipV="1">
            <a:off x="1277700" y="4372811"/>
            <a:ext cx="967013" cy="1849742"/>
          </a:xfrm>
          <a:prstGeom prst="curvedConnector2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6" name="Can 175"/>
          <p:cNvSpPr/>
          <p:nvPr/>
        </p:nvSpPr>
        <p:spPr>
          <a:xfrm>
            <a:off x="10860023" y="3325048"/>
            <a:ext cx="914400" cy="914400"/>
          </a:xfrm>
          <a:prstGeom prst="can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h</a:t>
            </a:r>
            <a:r>
              <a:rPr lang="en-US" sz="1400" dirty="0" smtClean="0"/>
              <a:t>armony</a:t>
            </a:r>
          </a:p>
          <a:p>
            <a:pPr algn="ctr"/>
            <a:r>
              <a:rPr lang="en-US" sz="1400" dirty="0" smtClean="0"/>
              <a:t>dto</a:t>
            </a:r>
            <a:endParaRPr lang="en-US" sz="1400" dirty="0"/>
          </a:p>
        </p:txBody>
      </p:sp>
      <p:cxnSp>
        <p:nvCxnSpPr>
          <p:cNvPr id="179" name="Curved Connector 178"/>
          <p:cNvCxnSpPr>
            <a:endCxn id="178" idx="1"/>
          </p:cNvCxnSpPr>
          <p:nvPr/>
        </p:nvCxnSpPr>
        <p:spPr>
          <a:xfrm>
            <a:off x="7653756" y="1014730"/>
            <a:ext cx="1035043" cy="2762372"/>
          </a:xfrm>
          <a:prstGeom prst="curvedConnector3">
            <a:avLst>
              <a:gd name="adj1" fmla="val 50000"/>
            </a:avLst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Curved Connector 188"/>
          <p:cNvCxnSpPr>
            <a:stCxn id="71" idx="3"/>
          </p:cNvCxnSpPr>
          <p:nvPr/>
        </p:nvCxnSpPr>
        <p:spPr>
          <a:xfrm flipV="1">
            <a:off x="4884668" y="1015357"/>
            <a:ext cx="1199368" cy="276177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Curved Connector 190"/>
          <p:cNvCxnSpPr>
            <a:stCxn id="71" idx="3"/>
          </p:cNvCxnSpPr>
          <p:nvPr/>
        </p:nvCxnSpPr>
        <p:spPr>
          <a:xfrm flipV="1">
            <a:off x="4884668" y="1934671"/>
            <a:ext cx="1203293" cy="184245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3" name="Curved Connector 192"/>
          <p:cNvCxnSpPr>
            <a:stCxn id="71" idx="3"/>
          </p:cNvCxnSpPr>
          <p:nvPr/>
        </p:nvCxnSpPr>
        <p:spPr>
          <a:xfrm flipV="1">
            <a:off x="4884668" y="2853985"/>
            <a:ext cx="1200676" cy="923142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Curved Connector 194"/>
          <p:cNvCxnSpPr>
            <a:stCxn id="71" idx="3"/>
          </p:cNvCxnSpPr>
          <p:nvPr/>
        </p:nvCxnSpPr>
        <p:spPr>
          <a:xfrm flipV="1">
            <a:off x="4884668" y="3773299"/>
            <a:ext cx="1198060" cy="38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Curved Connector 196"/>
          <p:cNvCxnSpPr>
            <a:stCxn id="71" idx="3"/>
          </p:cNvCxnSpPr>
          <p:nvPr/>
        </p:nvCxnSpPr>
        <p:spPr>
          <a:xfrm>
            <a:off x="4884668" y="3777127"/>
            <a:ext cx="1201984" cy="91548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Curved Connector 198"/>
          <p:cNvCxnSpPr>
            <a:stCxn id="71" idx="3"/>
          </p:cNvCxnSpPr>
          <p:nvPr/>
        </p:nvCxnSpPr>
        <p:spPr>
          <a:xfrm>
            <a:off x="4884668" y="3777127"/>
            <a:ext cx="1199642" cy="2527705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1" name="Curved Connector 200"/>
          <p:cNvCxnSpPr>
            <a:stCxn id="71" idx="3"/>
            <a:endCxn id="161" idx="1"/>
          </p:cNvCxnSpPr>
          <p:nvPr/>
        </p:nvCxnSpPr>
        <p:spPr>
          <a:xfrm>
            <a:off x="4884668" y="3777127"/>
            <a:ext cx="1203293" cy="162276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urved Connector 203"/>
          <p:cNvCxnSpPr>
            <a:endCxn id="178" idx="1"/>
          </p:cNvCxnSpPr>
          <p:nvPr/>
        </p:nvCxnSpPr>
        <p:spPr>
          <a:xfrm>
            <a:off x="7657681" y="1934044"/>
            <a:ext cx="1031118" cy="184305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Curved Connector 205"/>
          <p:cNvCxnSpPr>
            <a:endCxn id="178" idx="1"/>
          </p:cNvCxnSpPr>
          <p:nvPr/>
        </p:nvCxnSpPr>
        <p:spPr>
          <a:xfrm>
            <a:off x="7655064" y="2853358"/>
            <a:ext cx="1033735" cy="92374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Curved Connector 207"/>
          <p:cNvCxnSpPr>
            <a:endCxn id="178" idx="1"/>
          </p:cNvCxnSpPr>
          <p:nvPr/>
        </p:nvCxnSpPr>
        <p:spPr>
          <a:xfrm>
            <a:off x="7652448" y="3772672"/>
            <a:ext cx="1036351" cy="4430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1" name="Curved Connector 210"/>
          <p:cNvCxnSpPr>
            <a:endCxn id="178" idx="1"/>
          </p:cNvCxnSpPr>
          <p:nvPr/>
        </p:nvCxnSpPr>
        <p:spPr>
          <a:xfrm flipV="1">
            <a:off x="7656372" y="3777102"/>
            <a:ext cx="1032427" cy="914884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Curved Connector 212"/>
          <p:cNvCxnSpPr>
            <a:stCxn id="161" idx="3"/>
            <a:endCxn id="178" idx="1"/>
          </p:cNvCxnSpPr>
          <p:nvPr/>
        </p:nvCxnSpPr>
        <p:spPr>
          <a:xfrm flipV="1">
            <a:off x="7629803" y="3777102"/>
            <a:ext cx="1058996" cy="162279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Curved Connector 214"/>
          <p:cNvCxnSpPr>
            <a:endCxn id="178" idx="1"/>
          </p:cNvCxnSpPr>
          <p:nvPr/>
        </p:nvCxnSpPr>
        <p:spPr>
          <a:xfrm flipV="1">
            <a:off x="7654030" y="3777102"/>
            <a:ext cx="1034769" cy="2527103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Curved Connector 216"/>
          <p:cNvCxnSpPr>
            <a:stCxn id="178" idx="3"/>
            <a:endCxn id="176" idx="2"/>
          </p:cNvCxnSpPr>
          <p:nvPr/>
        </p:nvCxnSpPr>
        <p:spPr>
          <a:xfrm>
            <a:off x="10286105" y="3777102"/>
            <a:ext cx="573918" cy="5146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Curved Connector 218"/>
          <p:cNvCxnSpPr>
            <a:stCxn id="175" idx="3"/>
            <a:endCxn id="71" idx="1"/>
          </p:cNvCxnSpPr>
          <p:nvPr/>
        </p:nvCxnSpPr>
        <p:spPr>
          <a:xfrm flipV="1">
            <a:off x="2851540" y="3777127"/>
            <a:ext cx="435822" cy="1128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871275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3280882" y="1321882"/>
            <a:ext cx="154184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</a:rPr>
              <a:t>dto</a:t>
            </a:r>
            <a:endParaRPr lang="en-US" sz="28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7030A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+mj-lt"/>
            </a:endParaRPr>
          </a:p>
        </p:txBody>
      </p:sp>
      <p:cxnSp>
        <p:nvCxnSpPr>
          <p:cNvPr id="227" name="Curved Connector 226"/>
          <p:cNvCxnSpPr/>
          <p:nvPr/>
        </p:nvCxnSpPr>
        <p:spPr>
          <a:xfrm flipV="1">
            <a:off x="6724116" y="1014730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9" name="Curved Connector 228"/>
          <p:cNvCxnSpPr/>
          <p:nvPr/>
        </p:nvCxnSpPr>
        <p:spPr>
          <a:xfrm flipV="1">
            <a:off x="6728041" y="1934044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1" name="Curved Connector 230"/>
          <p:cNvCxnSpPr/>
          <p:nvPr/>
        </p:nvCxnSpPr>
        <p:spPr>
          <a:xfrm flipV="1">
            <a:off x="6725424" y="2853358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3" name="Curved Connector 232"/>
          <p:cNvCxnSpPr/>
          <p:nvPr/>
        </p:nvCxnSpPr>
        <p:spPr>
          <a:xfrm flipV="1">
            <a:off x="6722808" y="3772672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5" name="Curved Connector 234"/>
          <p:cNvCxnSpPr/>
          <p:nvPr/>
        </p:nvCxnSpPr>
        <p:spPr>
          <a:xfrm flipV="1">
            <a:off x="6726732" y="4691986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7" name="Curved Connector 236"/>
          <p:cNvCxnSpPr/>
          <p:nvPr/>
        </p:nvCxnSpPr>
        <p:spPr>
          <a:xfrm flipV="1">
            <a:off x="6724390" y="6304205"/>
            <a:ext cx="289560" cy="627"/>
          </a:xfrm>
          <a:prstGeom prst="curvedConnector3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19664" y="-1561"/>
            <a:ext cx="12192000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/>
          <p:cNvSpPr/>
          <p:nvPr/>
        </p:nvSpPr>
        <p:spPr>
          <a:xfrm>
            <a:off x="7017601" y="1657089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3" name="Rounded Rectangle 112"/>
          <p:cNvSpPr/>
          <p:nvPr/>
        </p:nvSpPr>
        <p:spPr>
          <a:xfrm>
            <a:off x="7013676" y="737775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4" name="Rounded Rectangle 113"/>
          <p:cNvSpPr/>
          <p:nvPr/>
        </p:nvSpPr>
        <p:spPr>
          <a:xfrm>
            <a:off x="7014984" y="2576403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5" name="Rounded Rectangle 114"/>
          <p:cNvSpPr/>
          <p:nvPr/>
        </p:nvSpPr>
        <p:spPr>
          <a:xfrm>
            <a:off x="7012368" y="3495717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7016292" y="4415031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17" name="Rounded Rectangle 116"/>
          <p:cNvSpPr/>
          <p:nvPr/>
        </p:nvSpPr>
        <p:spPr>
          <a:xfrm>
            <a:off x="7013950" y="6027250"/>
            <a:ext cx="640080" cy="553909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H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118" name="Group 117"/>
          <p:cNvGrpSpPr/>
          <p:nvPr/>
        </p:nvGrpSpPr>
        <p:grpSpPr>
          <a:xfrm>
            <a:off x="122359" y="251777"/>
            <a:ext cx="2357491" cy="6466438"/>
            <a:chOff x="122359" y="251777"/>
            <a:chExt cx="2357491" cy="6466438"/>
          </a:xfrm>
        </p:grpSpPr>
        <p:sp>
          <p:nvSpPr>
            <p:cNvPr id="119" name="Rounded Rectangular Callout 118"/>
            <p:cNvSpPr/>
            <p:nvPr/>
          </p:nvSpPr>
          <p:spPr>
            <a:xfrm>
              <a:off x="122359" y="251777"/>
              <a:ext cx="2357491" cy="6466438"/>
            </a:xfrm>
            <a:prstGeom prst="wedgeRoundRectCallout">
              <a:avLst>
                <a:gd name="adj1" fmla="val 204106"/>
                <a:gd name="adj2" fmla="val -42221"/>
                <a:gd name="adj3" fmla="val 16667"/>
              </a:avLst>
            </a:prstGeom>
            <a:solidFill>
              <a:schemeClr val="bg1">
                <a:alpha val="80000"/>
              </a:scheme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2400" dirty="0">
                <a:solidFill>
                  <a:schemeClr val="tx1"/>
                </a:solidFill>
              </a:endParaRPr>
            </a:p>
          </p:txBody>
        </p:sp>
        <p:pic>
          <p:nvPicPr>
            <p:cNvPr id="120" name="Picture 1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5895" y="366754"/>
              <a:ext cx="1743075" cy="6257925"/>
            </a:xfrm>
            <a:prstGeom prst="rect">
              <a:avLst/>
            </a:prstGeom>
          </p:spPr>
        </p:pic>
      </p:grpSp>
      <p:grpSp>
        <p:nvGrpSpPr>
          <p:cNvPr id="122" name="Group 121"/>
          <p:cNvGrpSpPr/>
          <p:nvPr/>
        </p:nvGrpSpPr>
        <p:grpSpPr>
          <a:xfrm>
            <a:off x="9324953" y="315561"/>
            <a:ext cx="2607965" cy="6466438"/>
            <a:chOff x="9324953" y="315561"/>
            <a:chExt cx="2607965" cy="6466438"/>
          </a:xfrm>
        </p:grpSpPr>
        <p:sp>
          <p:nvSpPr>
            <p:cNvPr id="123" name="Rounded Rectangular Callout 122"/>
            <p:cNvSpPr/>
            <p:nvPr/>
          </p:nvSpPr>
          <p:spPr>
            <a:xfrm>
              <a:off x="9324953" y="315561"/>
              <a:ext cx="2607965" cy="6466438"/>
            </a:xfrm>
            <a:prstGeom prst="wedgeRoundRectCallout">
              <a:avLst>
                <a:gd name="adj1" fmla="val -114763"/>
                <a:gd name="adj2" fmla="val -41120"/>
                <a:gd name="adj3" fmla="val 16667"/>
              </a:avLst>
            </a:prstGeom>
            <a:solidFill>
              <a:schemeClr val="bg1">
                <a:alpha val="80000"/>
              </a:schemeClr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sz="2400" dirty="0">
                <a:solidFill>
                  <a:schemeClr val="tx1"/>
                </a:solidFill>
              </a:endParaRPr>
            </a:p>
          </p:txBody>
        </p:sp>
        <p:pic>
          <p:nvPicPr>
            <p:cNvPr id="124" name="Picture 12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68927" y="545172"/>
              <a:ext cx="2362200" cy="6105525"/>
            </a:xfrm>
            <a:prstGeom prst="rect">
              <a:avLst/>
            </a:prstGeom>
          </p:spPr>
        </p:pic>
      </p:grpSp>
      <p:grpSp>
        <p:nvGrpSpPr>
          <p:cNvPr id="86" name="Group 85"/>
          <p:cNvGrpSpPr/>
          <p:nvPr/>
        </p:nvGrpSpPr>
        <p:grpSpPr>
          <a:xfrm>
            <a:off x="4147468" y="-43058"/>
            <a:ext cx="5525703" cy="523220"/>
            <a:chOff x="4205343" y="95842"/>
            <a:chExt cx="5525703" cy="523220"/>
          </a:xfrm>
        </p:grpSpPr>
        <p:sp>
          <p:nvSpPr>
            <p:cNvPr id="87" name="Rectangle 86"/>
            <p:cNvSpPr/>
            <p:nvPr/>
          </p:nvSpPr>
          <p:spPr>
            <a:xfrm>
              <a:off x="4205343" y="95842"/>
              <a:ext cx="2820067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r"/>
              <a:r>
                <a:rPr lang="en-US" sz="280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prelude-describe</a:t>
              </a:r>
              <a:r>
                <a:rPr lang="en-US" sz="2800" b="0" cap="none" spc="0" dirty="0" smtClean="0">
                  <a:ln w="0"/>
                  <a:solidFill>
                    <a:srgbClr val="B797C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endParaRPr lang="en-US" sz="2800" b="0" cap="none" spc="0" dirty="0">
                <a:ln w="0"/>
                <a:solidFill>
                  <a:srgbClr val="B797C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6752089" y="95842"/>
              <a:ext cx="2978957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US" sz="2800" b="0" cap="none" spc="0" dirty="0" smtClean="0">
                  <a:ln w="0"/>
                  <a:solidFill>
                    <a:srgbClr val="7030A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|harmonize-sonata</a:t>
              </a:r>
              <a:endParaRPr lang="en-US" sz="2800" b="0" cap="none" spc="0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7454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headEnd type="none"/>
          <a:tailEnd type="stealth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</TotalTime>
  <Words>417</Words>
  <Application>Microsoft Office PowerPoint</Application>
  <PresentationFormat>Widescreen</PresentationFormat>
  <Paragraphs>377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5 voices, 10 stories: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Victoria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Andrey Koval</dc:creator>
  <cp:lastModifiedBy>Andrey Koval</cp:lastModifiedBy>
  <cp:revision>25</cp:revision>
  <dcterms:created xsi:type="dcterms:W3CDTF">2016-04-16T13:27:14Z</dcterms:created>
  <dcterms:modified xsi:type="dcterms:W3CDTF">2016-04-20T22:04:31Z</dcterms:modified>
</cp:coreProperties>
</file>

<file path=docProps/thumbnail.jpeg>
</file>